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10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FE27BD4-8A69-4FFE-9286-981E65989E0A}" type="datetimeFigureOut">
              <a:rPr lang="ru-RU" smtClean="0"/>
              <a:pPr/>
              <a:t>24.09.2023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D5BF463-57BC-4F80-BA81-4A0BC415854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FE27BD4-8A69-4FFE-9286-981E65989E0A}" type="datetimeFigureOut">
              <a:rPr lang="ru-RU" smtClean="0"/>
              <a:pPr/>
              <a:t>24.09.2023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FE27BD4-8A69-4FFE-9286-981E65989E0A}" type="datetimeFigureOut">
              <a:rPr lang="ru-RU" smtClean="0"/>
              <a:pPr/>
              <a:t>24.09.2023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D5BF463-57BC-4F80-BA81-4A0BC415854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FE27BD4-8A69-4FFE-9286-981E65989E0A}" type="datetimeFigureOut">
              <a:rPr lang="ru-RU" smtClean="0"/>
              <a:pPr/>
              <a:t>24.09.2023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D5BF463-57BC-4F80-BA81-4A0BC4158542}"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FE27BD4-8A69-4FFE-9286-981E65989E0A}" type="datetimeFigureOut">
              <a:rPr lang="ru-RU" smtClean="0"/>
              <a:pPr/>
              <a:t>24.09.2023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D5BF463-57BC-4F80-BA81-4A0BC4158542}"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FE27BD4-8A69-4FFE-9286-981E65989E0A}" type="datetimeFigureOut">
              <a:rPr lang="ru-RU" smtClean="0"/>
              <a:pPr/>
              <a:t>24.09.2023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D5BF463-57BC-4F80-BA81-4A0BC41585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7200" dirty="0" smtClean="0">
                <a:ln w="500">
                  <a:solidFill>
                    <a:schemeClr val="tx1"/>
                  </a:solidFill>
                </a:ln>
              </a:rPr>
              <a:t>I Want To Become A Teacher</a:t>
            </a:r>
            <a:endParaRPr lang="ru-RU" sz="7200" dirty="0">
              <a:ln w="500">
                <a:solidFill>
                  <a:schemeClr val="tx1"/>
                </a:solidFill>
              </a:ln>
            </a:endParaRPr>
          </a:p>
        </p:txBody>
      </p:sp>
      <p:sp>
        <p:nvSpPr>
          <p:cNvPr id="5" name="Подзаголовок 4"/>
          <p:cNvSpPr>
            <a:spLocks noGrp="1"/>
          </p:cNvSpPr>
          <p:nvPr>
            <p:ph type="subTitle" idx="1"/>
          </p:nvPr>
        </p:nvSpPr>
        <p:spPr/>
        <p:txBody>
          <a:bodyPr/>
          <a:lstStyle/>
          <a:p>
            <a:r>
              <a:rPr lang="en-US" dirty="0" smtClean="0"/>
              <a:t>Made by D. Smirnov</a:t>
            </a:r>
          </a:p>
          <a:p>
            <a:r>
              <a:rPr lang="en-US" dirty="0" smtClean="0"/>
              <a:t>English teacher </a:t>
            </a:r>
            <a:r>
              <a:rPr lang="en-US" dirty="0" err="1" smtClean="0"/>
              <a:t>I.V.Votinova</a:t>
            </a:r>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332656"/>
            <a:ext cx="7239000" cy="4846320"/>
          </a:xfrm>
        </p:spPr>
        <p:txBody>
          <a:bodyPr>
            <a:normAutofit/>
          </a:bodyPr>
          <a:lstStyle/>
          <a:p>
            <a:pPr algn="ctr"/>
            <a:r>
              <a:rPr lang="en-US" sz="2000" dirty="0" smtClean="0"/>
              <a:t>I know that some prestigious and highly paid professions can become a heavy burden for many young people. Moreover, opting for the most common and not fashionable jobs, you can achieve very good results and get real satisfaction, and sometimes the purpose of your life. I hope that I will succeed and I will never be disappointed about my choice.</a:t>
            </a:r>
            <a:endParaRPr lang="ru-RU" sz="2000" dirty="0"/>
          </a:p>
        </p:txBody>
      </p:sp>
      <p:pic>
        <p:nvPicPr>
          <p:cNvPr id="24580" name="Picture 4" descr="http://www.fullhdoboi.ru/_ph/27/587775476.jpg"/>
          <p:cNvPicPr>
            <a:picLocks noChangeAspect="1" noChangeArrowheads="1"/>
          </p:cNvPicPr>
          <p:nvPr/>
        </p:nvPicPr>
        <p:blipFill>
          <a:blip r:embed="rId2" cstate="print"/>
          <a:srcRect/>
          <a:stretch>
            <a:fillRect/>
          </a:stretch>
        </p:blipFill>
        <p:spPr bwMode="auto">
          <a:xfrm>
            <a:off x="395536" y="2564904"/>
            <a:ext cx="7632170" cy="4293096"/>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332656"/>
            <a:ext cx="7239000" cy="4846320"/>
          </a:xfrm>
        </p:spPr>
        <p:txBody>
          <a:bodyPr/>
          <a:lstStyle/>
          <a:p>
            <a:r>
              <a:rPr lang="en-US" dirty="0" smtClean="0"/>
              <a:t>Teachers do not only teach their subjects. They develop their pupils’ intellect, their attitudes to life and to other people</a:t>
            </a:r>
            <a:endParaRPr lang="ru-RU" dirty="0"/>
          </a:p>
        </p:txBody>
      </p:sp>
      <p:pic>
        <p:nvPicPr>
          <p:cNvPr id="25602" name="Picture 2" descr="https://pp.userapi.com/c837230/v837230385/59f68/rwcBFnV8lho.jpg"/>
          <p:cNvPicPr>
            <a:picLocks noChangeAspect="1" noChangeArrowheads="1"/>
          </p:cNvPicPr>
          <p:nvPr/>
        </p:nvPicPr>
        <p:blipFill>
          <a:blip r:embed="rId2" cstate="print"/>
          <a:srcRect/>
          <a:stretch>
            <a:fillRect/>
          </a:stretch>
        </p:blipFill>
        <p:spPr bwMode="auto">
          <a:xfrm>
            <a:off x="899592" y="1772816"/>
            <a:ext cx="5616624" cy="4212468"/>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dirty="0" smtClean="0"/>
              <a:t>MY DREAM</a:t>
            </a:r>
            <a:endParaRPr lang="ru-RU" dirty="0"/>
          </a:p>
        </p:txBody>
      </p:sp>
      <p:sp>
        <p:nvSpPr>
          <p:cNvPr id="2" name="Содержимое 1"/>
          <p:cNvSpPr>
            <a:spLocks noGrp="1"/>
          </p:cNvSpPr>
          <p:nvPr>
            <p:ph idx="1"/>
          </p:nvPr>
        </p:nvSpPr>
        <p:spPr/>
        <p:txBody>
          <a:bodyPr/>
          <a:lstStyle/>
          <a:p>
            <a:r>
              <a:rPr lang="en-US" dirty="0" smtClean="0"/>
              <a:t>From the very childhood I dreamt of becoming a teacher. Now, when I’m a high school student, I often think over my choice. </a:t>
            </a:r>
            <a:endParaRPr lang="ru-RU" dirty="0"/>
          </a:p>
        </p:txBody>
      </p:sp>
      <p:pic>
        <p:nvPicPr>
          <p:cNvPr id="1026" name="Picture 2" descr="http://regionews.sumy.ua/sites/default/files/images/globe_and_books.jpg"/>
          <p:cNvPicPr>
            <a:picLocks noChangeAspect="1" noChangeArrowheads="1"/>
          </p:cNvPicPr>
          <p:nvPr/>
        </p:nvPicPr>
        <p:blipFill>
          <a:blip r:embed="rId2" cstate="print"/>
          <a:srcRect/>
          <a:stretch>
            <a:fillRect/>
          </a:stretch>
        </p:blipFill>
        <p:spPr bwMode="auto">
          <a:xfrm>
            <a:off x="1259632" y="2996952"/>
            <a:ext cx="5328592" cy="3552395"/>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0" y="188640"/>
            <a:ext cx="8229600" cy="4525963"/>
          </a:xfrm>
        </p:spPr>
        <p:txBody>
          <a:bodyPr>
            <a:normAutofit/>
          </a:bodyPr>
          <a:lstStyle/>
          <a:p>
            <a:r>
              <a:rPr lang="en-US" sz="2000" dirty="0" smtClean="0"/>
              <a:t>I don't know exactly where to go after graduation. The universities that I chose have a history Department where I can study to become a history teacher.</a:t>
            </a:r>
            <a:endParaRPr lang="ru-RU" sz="2000" dirty="0" smtClean="0"/>
          </a:p>
          <a:p>
            <a:r>
              <a:rPr lang="en-US" sz="2000" dirty="0" smtClean="0"/>
              <a:t>I want to go to Kazan Federal University and Perm state humanitarian-pedagogical University</a:t>
            </a:r>
            <a:endParaRPr lang="ru-RU" sz="2000" dirty="0"/>
          </a:p>
        </p:txBody>
      </p:sp>
      <p:pic>
        <p:nvPicPr>
          <p:cNvPr id="27650" name="Picture 2" descr="http://buy-dokuments.ru/wp-content/uploads/2014/06/%D0%BA%D1%83%D0%BF%D0%B8%D1%82%D1%8C-%D0%B4%D0%B8%D0%BF%D0%BB%D0%BE%D0%BC-%D0%BF%D0%B3%D0%B3%D0%BF%D1%83.png"/>
          <p:cNvPicPr>
            <a:picLocks noChangeAspect="1" noChangeArrowheads="1"/>
          </p:cNvPicPr>
          <p:nvPr/>
        </p:nvPicPr>
        <p:blipFill>
          <a:blip r:embed="rId2" cstate="print"/>
          <a:srcRect/>
          <a:stretch>
            <a:fillRect/>
          </a:stretch>
        </p:blipFill>
        <p:spPr bwMode="auto">
          <a:xfrm>
            <a:off x="3707904" y="1844824"/>
            <a:ext cx="4176464" cy="3168946"/>
          </a:xfrm>
          <a:prstGeom prst="rect">
            <a:avLst/>
          </a:prstGeom>
          <a:noFill/>
        </p:spPr>
      </p:pic>
      <p:pic>
        <p:nvPicPr>
          <p:cNvPr id="27652" name="Picture 4" descr="http://kpfu.ru/portal/docs/F_839814807/KFU.jpg"/>
          <p:cNvPicPr>
            <a:picLocks noChangeAspect="1" noChangeArrowheads="1"/>
          </p:cNvPicPr>
          <p:nvPr/>
        </p:nvPicPr>
        <p:blipFill>
          <a:blip r:embed="rId3" cstate="print"/>
          <a:srcRect/>
          <a:stretch>
            <a:fillRect/>
          </a:stretch>
        </p:blipFill>
        <p:spPr bwMode="auto">
          <a:xfrm>
            <a:off x="179512" y="3717032"/>
            <a:ext cx="4036909" cy="2708920"/>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827584" y="620688"/>
            <a:ext cx="7239000" cy="4846320"/>
          </a:xfrm>
        </p:spPr>
        <p:txBody>
          <a:bodyPr/>
          <a:lstStyle/>
          <a:p>
            <a:r>
              <a:rPr lang="en-US" dirty="0" smtClean="0"/>
              <a:t>I've always loved to read, especially the history of Russia. At University I hope to develop and expand their knowledge.</a:t>
            </a:r>
            <a:endParaRPr lang="ru-RU" dirty="0"/>
          </a:p>
        </p:txBody>
      </p:sp>
      <p:pic>
        <p:nvPicPr>
          <p:cNvPr id="5" name="Picture 2" descr="http://vestikavkaza.ru/upload/2015-12-12/85c483171b754f4d3b2919f817d801ea.jpeg"/>
          <p:cNvPicPr>
            <a:picLocks noChangeAspect="1" noChangeArrowheads="1"/>
          </p:cNvPicPr>
          <p:nvPr/>
        </p:nvPicPr>
        <p:blipFill>
          <a:blip r:embed="rId2" cstate="print"/>
          <a:srcRect/>
          <a:stretch>
            <a:fillRect/>
          </a:stretch>
        </p:blipFill>
        <p:spPr bwMode="auto">
          <a:xfrm>
            <a:off x="0" y="4365104"/>
            <a:ext cx="5271475" cy="2105076"/>
          </a:xfrm>
          <a:prstGeom prst="rect">
            <a:avLst/>
          </a:prstGeom>
          <a:noFill/>
        </p:spPr>
      </p:pic>
      <p:pic>
        <p:nvPicPr>
          <p:cNvPr id="28676" name="Picture 4" descr="https://pp.userapi.com/c639520/v639520553/15827/Rv-r5hPwcLo.jpg"/>
          <p:cNvPicPr>
            <a:picLocks noChangeAspect="1" noChangeArrowheads="1"/>
          </p:cNvPicPr>
          <p:nvPr/>
        </p:nvPicPr>
        <p:blipFill>
          <a:blip r:embed="rId3" cstate="print"/>
          <a:srcRect/>
          <a:stretch>
            <a:fillRect/>
          </a:stretch>
        </p:blipFill>
        <p:spPr bwMode="auto">
          <a:xfrm>
            <a:off x="899592" y="2132856"/>
            <a:ext cx="3168352" cy="2113885"/>
          </a:xfrm>
          <a:prstGeom prst="rect">
            <a:avLst/>
          </a:prstGeom>
          <a:noFill/>
        </p:spPr>
      </p:pic>
      <p:pic>
        <p:nvPicPr>
          <p:cNvPr id="28678" name="Picture 6" descr="https://pp.userapi.com/c638824/v638824553/b523/Zrr3hM02xQ8.jpg"/>
          <p:cNvPicPr>
            <a:picLocks noChangeAspect="1" noChangeArrowheads="1"/>
          </p:cNvPicPr>
          <p:nvPr/>
        </p:nvPicPr>
        <p:blipFill>
          <a:blip r:embed="rId4" cstate="print"/>
          <a:srcRect/>
          <a:stretch>
            <a:fillRect/>
          </a:stretch>
        </p:blipFill>
        <p:spPr bwMode="auto">
          <a:xfrm>
            <a:off x="5292080" y="2204864"/>
            <a:ext cx="2736304" cy="3652915"/>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539552" y="836712"/>
            <a:ext cx="7239000" cy="4846320"/>
          </a:xfrm>
        </p:spPr>
        <p:txBody>
          <a:bodyPr/>
          <a:lstStyle/>
          <a:p>
            <a:r>
              <a:rPr lang="en-US" dirty="0" smtClean="0"/>
              <a:t>When I become a teacher, I am ready to share that knowledge and love of history among the younger generation.</a:t>
            </a:r>
            <a:endParaRPr lang="ru-RU" dirty="0"/>
          </a:p>
        </p:txBody>
      </p:sp>
      <p:pic>
        <p:nvPicPr>
          <p:cNvPr id="29698" name="Picture 2" descr="https://pp.userapi.com/c830508/v830508384/4f441/ZId1TOTGv-s.jpg"/>
          <p:cNvPicPr>
            <a:picLocks noChangeAspect="1" noChangeArrowheads="1"/>
          </p:cNvPicPr>
          <p:nvPr/>
        </p:nvPicPr>
        <p:blipFill>
          <a:blip r:embed="rId2" cstate="print"/>
          <a:srcRect t="24030"/>
          <a:stretch>
            <a:fillRect/>
          </a:stretch>
        </p:blipFill>
        <p:spPr bwMode="auto">
          <a:xfrm>
            <a:off x="827584" y="2060848"/>
            <a:ext cx="6776469" cy="3861048"/>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0" y="404664"/>
            <a:ext cx="8229600" cy="4525963"/>
          </a:xfrm>
        </p:spPr>
        <p:txBody>
          <a:bodyPr>
            <a:normAutofit/>
          </a:bodyPr>
          <a:lstStyle/>
          <a:p>
            <a:r>
              <a:rPr lang="en-US" sz="2400" dirty="0" smtClean="0"/>
              <a:t>In my opinion, every good teacher teaches his students not only one object but different life lessons.  If I can help them learn the basics of survival in this life, I will gladly do it.</a:t>
            </a:r>
            <a:endParaRPr lang="ru-RU" sz="2400" dirty="0"/>
          </a:p>
        </p:txBody>
      </p:sp>
      <p:pic>
        <p:nvPicPr>
          <p:cNvPr id="30722" name="Picture 2" descr="https://pp.userapi.com/c830308/v830308227/4b46d/KbvX87TcSPg.jpg"/>
          <p:cNvPicPr>
            <a:picLocks noChangeAspect="1" noChangeArrowheads="1"/>
          </p:cNvPicPr>
          <p:nvPr/>
        </p:nvPicPr>
        <p:blipFill>
          <a:blip r:embed="rId2" cstate="print"/>
          <a:srcRect/>
          <a:stretch>
            <a:fillRect/>
          </a:stretch>
        </p:blipFill>
        <p:spPr bwMode="auto">
          <a:xfrm>
            <a:off x="1043608" y="1988840"/>
            <a:ext cx="6264696" cy="4698522"/>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395536" y="620688"/>
            <a:ext cx="7239000" cy="4846320"/>
          </a:xfrm>
        </p:spPr>
        <p:txBody>
          <a:bodyPr/>
          <a:lstStyle/>
          <a:p>
            <a:r>
              <a:rPr lang="en-US" dirty="0" smtClean="0"/>
              <a:t>I understand that keeping the attention of twenty-five and more children during several lessons requires lots of energy, enthusiasm and dedication. </a:t>
            </a:r>
            <a:endParaRPr lang="ru-RU" dirty="0"/>
          </a:p>
        </p:txBody>
      </p:sp>
      <p:pic>
        <p:nvPicPr>
          <p:cNvPr id="31746" name="Picture 2" descr="https://pp.userapi.com/c840722/v840722299/4cd7b/KizxenKIzkY.jpg"/>
          <p:cNvPicPr>
            <a:picLocks noChangeAspect="1" noChangeArrowheads="1"/>
          </p:cNvPicPr>
          <p:nvPr/>
        </p:nvPicPr>
        <p:blipFill>
          <a:blip r:embed="rId2" cstate="print"/>
          <a:srcRect t="20690"/>
          <a:stretch>
            <a:fillRect/>
          </a:stretch>
        </p:blipFill>
        <p:spPr bwMode="auto">
          <a:xfrm>
            <a:off x="251520" y="2204864"/>
            <a:ext cx="7049479" cy="4193224"/>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251520" y="548680"/>
            <a:ext cx="8229600" cy="4525963"/>
          </a:xfrm>
        </p:spPr>
        <p:txBody>
          <a:bodyPr/>
          <a:lstStyle/>
          <a:p>
            <a:r>
              <a:rPr lang="en-US" dirty="0" smtClean="0"/>
              <a:t>I also understand that this profession doesn’t pay well and isn’t very prestigious nowadays. Nevertheless, when you love your job, it gives you lots of positive emotions. Being a teacher can be very rewarding. </a:t>
            </a:r>
            <a:endParaRPr lang="ru-RU" dirty="0"/>
          </a:p>
        </p:txBody>
      </p:sp>
      <p:pic>
        <p:nvPicPr>
          <p:cNvPr id="32770" name="Picture 2" descr="https://pp.userapi.com/c837231/v837231553/2b121/atVicMltc3U.jpg"/>
          <p:cNvPicPr>
            <a:picLocks noChangeAspect="1" noChangeArrowheads="1"/>
          </p:cNvPicPr>
          <p:nvPr/>
        </p:nvPicPr>
        <p:blipFill>
          <a:blip r:embed="rId2" cstate="print"/>
          <a:srcRect t="16405"/>
          <a:stretch>
            <a:fillRect/>
          </a:stretch>
        </p:blipFill>
        <p:spPr bwMode="auto">
          <a:xfrm>
            <a:off x="971600" y="2708920"/>
            <a:ext cx="6331291" cy="3969490"/>
          </a:xfrm>
          <a:prstGeom prst="rect">
            <a:avLst/>
          </a:prstGeom>
          <a:no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476672"/>
            <a:ext cx="7239000" cy="4846320"/>
          </a:xfrm>
        </p:spPr>
        <p:txBody>
          <a:bodyPr/>
          <a:lstStyle/>
          <a:p>
            <a:r>
              <a:rPr lang="en-US" dirty="0" smtClean="0"/>
              <a:t>A good teacher must possess many qualities: to be creative, hard -working, self-restrained, able to solve problems and make the right decisions.</a:t>
            </a:r>
            <a:endParaRPr lang="ru-RU" dirty="0"/>
          </a:p>
        </p:txBody>
      </p:sp>
      <p:pic>
        <p:nvPicPr>
          <p:cNvPr id="1026" name="Picture 2" descr="https://pp.userapi.com/c834301/v834301767/6c3e1/6oToQ3oeKCI.jpg"/>
          <p:cNvPicPr>
            <a:picLocks noChangeAspect="1" noChangeArrowheads="1"/>
          </p:cNvPicPr>
          <p:nvPr/>
        </p:nvPicPr>
        <p:blipFill>
          <a:blip r:embed="rId2" cstate="print"/>
          <a:srcRect/>
          <a:stretch>
            <a:fillRect/>
          </a:stretch>
        </p:blipFill>
        <p:spPr bwMode="auto">
          <a:xfrm>
            <a:off x="611560" y="2060848"/>
            <a:ext cx="6408712" cy="4594016"/>
          </a:xfrm>
          <a:prstGeom prst="rect">
            <a:avLst/>
          </a:prstGeom>
          <a:noFill/>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TotalTime>
  <Words>348</Words>
  <Application>Microsoft Office PowerPoint</Application>
  <PresentationFormat>Экран (4:3)</PresentationFormat>
  <Paragraphs>15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Изящная</vt:lpstr>
      <vt:lpstr>I Want To Become A Teacher</vt:lpstr>
      <vt:lpstr>MY DREAM</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Want To Become A Teacher</dc:title>
  <dc:creator>Сергей</dc:creator>
  <cp:lastModifiedBy>Admin</cp:lastModifiedBy>
  <cp:revision>9</cp:revision>
  <dcterms:created xsi:type="dcterms:W3CDTF">2018-02-03T13:36:52Z</dcterms:created>
  <dcterms:modified xsi:type="dcterms:W3CDTF">2023-09-24T16:38:54Z</dcterms:modified>
</cp:coreProperties>
</file>