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2" r:id="rId2"/>
    <p:sldId id="311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4" r:id="rId14"/>
    <p:sldId id="273" r:id="rId15"/>
    <p:sldId id="296" r:id="rId16"/>
    <p:sldId id="274" r:id="rId17"/>
    <p:sldId id="304" r:id="rId18"/>
    <p:sldId id="256" r:id="rId19"/>
    <p:sldId id="316" r:id="rId20"/>
    <p:sldId id="297" r:id="rId21"/>
    <p:sldId id="317" r:id="rId22"/>
    <p:sldId id="298" r:id="rId23"/>
    <p:sldId id="314" r:id="rId24"/>
    <p:sldId id="300" r:id="rId25"/>
    <p:sldId id="315" r:id="rId26"/>
    <p:sldId id="310" r:id="rId27"/>
    <p:sldId id="313" r:id="rId28"/>
    <p:sldId id="301" r:id="rId29"/>
    <p:sldId id="299" r:id="rId30"/>
    <p:sldId id="277" r:id="rId31"/>
    <p:sldId id="302" r:id="rId32"/>
    <p:sldId id="278" r:id="rId33"/>
    <p:sldId id="279" r:id="rId34"/>
    <p:sldId id="303" r:id="rId35"/>
    <p:sldId id="307" r:id="rId36"/>
    <p:sldId id="30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710EF-8E21-41C3-8C92-F19B8B82EC6A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E00DB-3A53-4B82-861E-FD1CF5006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00DB-3A53-4B82-861E-FD1CF500647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4522-8539-4D95-A5D5-7E6F55826781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841A7-CD76-4066-9E01-5571BC379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анимашки масленица\75231672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1214422"/>
            <a:ext cx="3728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Мастер-класс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42886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Эвристические методы обучения иностранному языку как условие мотивации и творческой самореализации учащихся 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масленица\Снимок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User\Desktop\масленица\Снимок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Desktop\масленица\Снимок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.dni.ru/binaries/v2_photopreview/69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1.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текст и найдите ….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Цель: </a:t>
            </a:r>
            <a:r>
              <a:rPr lang="ru-RU" dirty="0" smtClean="0"/>
              <a:t>изучение структуры текста для получения нужной информации с целью формирования познавательных способностей учащихся;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символического видения,  метод сравнения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AutoShape 2" descr="http://i.kzmii.ru/u/15/e7e91c690811e49730aacce9557d43/-/2014260212243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i.kzmii.ru/u/15/e7e91c690811e49730aacce9557d43/-/20142602122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текст и составьте к нему вопросы.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 задания: </a:t>
            </a:r>
            <a:r>
              <a:rPr lang="ru-RU" dirty="0" smtClean="0"/>
              <a:t>научить правильно задавать содержательные вопросы к тексту.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эвристических вопросов.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User\Desktop\масленица\Снимок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 descr="D:\анимашки масленица\5423190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Эвристические 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Масленица: почему так называется?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Назовите характерные признаки Масленичного фестиваля.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Кто, где, когда, что делает во время Масленицы?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чем суть символа блина и сжигания чучела Масленицы?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анимашки масленица\76210668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1" descr="блин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ja-JP" sz="2400" b="1" dirty="0"/>
              <a:t>    </a:t>
            </a:r>
            <a:endParaRPr lang="ru-RU" altLang="ja-JP" sz="2400" b="1" dirty="0" smtClean="0"/>
          </a:p>
          <a:p>
            <a:pPr algn="ctr">
              <a:buFont typeface="Wingdings" pitchFamily="2" charset="2"/>
              <a:buNone/>
            </a:pPr>
            <a:endParaRPr lang="ru-RU" altLang="ja-JP" sz="2400" b="1" dirty="0" smtClean="0"/>
          </a:p>
          <a:p>
            <a:pPr algn="ctr">
              <a:buFont typeface="Wingdings" pitchFamily="2" charset="2"/>
              <a:buNone/>
            </a:pPr>
            <a:r>
              <a:rPr lang="ru-RU" altLang="ja-JP" sz="3600" b="1" dirty="0" smtClean="0">
                <a:solidFill>
                  <a:schemeClr val="accent1">
                    <a:lumMod val="50000"/>
                  </a:schemeClr>
                </a:solidFill>
              </a:rPr>
              <a:t>1день </a:t>
            </a:r>
            <a: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altLang="ja-JP" sz="3600" b="1" dirty="0" err="1">
                <a:solidFill>
                  <a:schemeClr val="accent1">
                    <a:lumMod val="50000"/>
                  </a:schemeClr>
                </a:solidFill>
              </a:rPr>
              <a:t>блиница</a:t>
            </a:r>
            <a: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ru-RU" altLang="ja-JP" sz="3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altLang="ja-JP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  <a:t>2день - блины; </a:t>
            </a:r>
            <a:b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  <a:t>3день - </a:t>
            </a:r>
            <a:r>
              <a:rPr lang="ru-RU" altLang="ja-JP" sz="3600" b="1" dirty="0" err="1">
                <a:solidFill>
                  <a:schemeClr val="accent1">
                    <a:lumMod val="50000"/>
                  </a:schemeClr>
                </a:solidFill>
              </a:rPr>
              <a:t>блинцы</a:t>
            </a:r>
            <a: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  <a:t>; </a:t>
            </a:r>
            <a:b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  <a:t>4день - блинчики; </a:t>
            </a:r>
            <a:b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  <a:t>5день - блинки; </a:t>
            </a:r>
            <a:b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  <a:t>6день - </a:t>
            </a:r>
            <a:r>
              <a:rPr lang="ru-RU" altLang="ja-JP" sz="3600" b="1" dirty="0" err="1">
                <a:solidFill>
                  <a:schemeClr val="accent1">
                    <a:lumMod val="50000"/>
                  </a:schemeClr>
                </a:solidFill>
              </a:rPr>
              <a:t>блиночки</a:t>
            </a:r>
            <a: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  <a:t>; </a:t>
            </a:r>
            <a:b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ja-JP" sz="3600" b="1" dirty="0">
                <a:solidFill>
                  <a:schemeClr val="accent1">
                    <a:lumMod val="50000"/>
                  </a:schemeClr>
                </a:solidFill>
              </a:rPr>
              <a:t>7день - царские блины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AutoShape 2" descr="http://migrantinfo.spb.ru/images/spb_info/holl_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migrantinfo.spb.ru/images/spb_info/holl_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migrantinfo.spb.ru/images/spb_info/holl_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migrantinfo.spb.ru/images/spb_info/holl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Придумайте и изобразите логическую цепочку по теме «Масленица. Представьте ее группам.</a:t>
            </a:r>
          </a:p>
          <a:p>
            <a:r>
              <a:rPr lang="ru-RU" dirty="0" smtClean="0"/>
              <a:t>1) Масленичные дни-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2) </a:t>
            </a:r>
            <a:r>
              <a:rPr lang="ru-RU" dirty="0" smtClean="0"/>
              <a:t>Масленичные обряды-</a:t>
            </a:r>
            <a:br>
              <a:rPr lang="ru-RU" dirty="0" smtClean="0"/>
            </a:br>
            <a:r>
              <a:rPr lang="ru-RU" dirty="0" smtClean="0"/>
              <a:t>3) Масленичные блины-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 задания: </a:t>
            </a:r>
            <a:r>
              <a:rPr lang="ru-RU" dirty="0" smtClean="0"/>
              <a:t>предоставить учащимся </a:t>
            </a:r>
            <a:r>
              <a:rPr lang="ru-RU" smtClean="0"/>
              <a:t>пространство  для придумывания </a:t>
            </a:r>
            <a:r>
              <a:rPr lang="ru-RU" dirty="0" smtClean="0"/>
              <a:t>собственных творческих идей.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прогнозирования, метод мозгового штурма, метод придумывания.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rasfokus.ru/images/photos/medium/0f95306cad3b6d02395a1ff4cbad20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Представьте придуманный Вами рекламный </a:t>
            </a:r>
            <a:r>
              <a:rPr lang="ru-RU" dirty="0" err="1" smtClean="0"/>
              <a:t>слоган</a:t>
            </a:r>
            <a:r>
              <a:rPr lang="ru-RU" dirty="0" smtClean="0"/>
              <a:t>, лозунг, плакат.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 задания: </a:t>
            </a:r>
            <a:r>
              <a:rPr lang="ru-RU" dirty="0" smtClean="0"/>
              <a:t>предоставить учащимся пространство  для придумывания собственных творческих идей.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прогнозирования, метод мозгового штурма, метод придумывания.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ozdravim1.ucoz.ru/_ph/7/2/73282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\Desktop\масленица\Снимок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flamber.ru/files/photos/1164201667/1172150337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Составьте диалоги из предложенных речевых клише.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Цель: </a:t>
            </a:r>
            <a:r>
              <a:rPr lang="ru-RU" dirty="0" smtClean="0"/>
              <a:t>употребление речевых клише в диалогической речи учащихся;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прогнозирования ,метод вживания.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масленица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9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COMPLETE THE DIALOGUE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CAN I HELP YOU?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YES,PLEASE.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WOULD YOU LIKE SOME BLINI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AND A CUP OF  TEA?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YES.WITH PLEASURE.THEY ARE DELICIOUS.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ENJOY YOUR MEAL!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THANK YOU VERY MUCH.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2-tub-ru.yandex.net/i?id=3eb06ca1728c0c02b04f3001a9552f8b&amp;n=33&amp;h=215&amp;w=3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2-tub-ru.yandex.net/i?id=3eb06ca1728c0c02b04f3001a9552f8b&amp;n=33&amp;h=215&amp;w=3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cdn5.img.sputniknews.com/images/101859/37/1018593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МАСЛЕНИЦУ ПРОВЕДЕШЬ…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Кто плохо веселится на Масленицу,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Чем больше будет  испечено и съедено блинов,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Кто смог прокатить колесо без единого падения,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Его ожидает счастье, удача и достаток в текущем году.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Тем быстрее наступит весна и тем теплее будет до следующей Масленицы.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Будет неудачлив до следующей Масленицы.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14290"/>
            <a:ext cx="4606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Эвристическое задание 6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Эвристическое  задание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Составьте </a:t>
            </a:r>
            <a:r>
              <a:rPr lang="ru-RU" dirty="0" err="1" smtClean="0"/>
              <a:t>синквейн</a:t>
            </a:r>
            <a:r>
              <a:rPr lang="ru-RU" dirty="0" smtClean="0"/>
              <a:t> о Масленице.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Цель задания: </a:t>
            </a:r>
            <a:r>
              <a:rPr lang="ru-RU" dirty="0" smtClean="0"/>
              <a:t>предоставить учащимся пространство для придумывания собственных творческих идей.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Эвристические методы: </a:t>
            </a:r>
            <a:r>
              <a:rPr lang="ru-RU" dirty="0" smtClean="0"/>
              <a:t>метод мозгового штурма, метод придумывания, метод рефлексии.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playcast.ru/uploads/2015/02/17/121683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4put.ru/pictures/max/864/2655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Ты прощай, прощай,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Наша Масленица!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Ты прощай, прощай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Да широкая!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Ты пришла с добром,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 красным крашеным яйцом,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С блинами, пирогами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Да с оладьями!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масленица\Сним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масленица\Сним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масленица\Сним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Desktop\масленица\Сним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User\Desktop\масленица\Сним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масленица\Снимок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367</Words>
  <Application>Microsoft Office PowerPoint</Application>
  <PresentationFormat>Экран (4:3)</PresentationFormat>
  <Paragraphs>61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Эвристическое  задание 1.</vt:lpstr>
      <vt:lpstr>Слайд 15</vt:lpstr>
      <vt:lpstr>Эвристическое  задание 2</vt:lpstr>
      <vt:lpstr>Слайд 17</vt:lpstr>
      <vt:lpstr>Слайд 18</vt:lpstr>
      <vt:lpstr>Эвристические вопросы</vt:lpstr>
      <vt:lpstr>Слайд 20</vt:lpstr>
      <vt:lpstr>Слайд 21</vt:lpstr>
      <vt:lpstr>Слайд 22</vt:lpstr>
      <vt:lpstr>Эвристическое  задание 3</vt:lpstr>
      <vt:lpstr>Слайд 24</vt:lpstr>
      <vt:lpstr>Эвристическое  задание 4</vt:lpstr>
      <vt:lpstr>Слайд 26</vt:lpstr>
      <vt:lpstr>Слайд 27</vt:lpstr>
      <vt:lpstr>Слайд 28</vt:lpstr>
      <vt:lpstr>Эвристическое  задание 5</vt:lpstr>
      <vt:lpstr>COMPLETE THE DIALOGUE</vt:lpstr>
      <vt:lpstr>Слайд 31</vt:lpstr>
      <vt:lpstr>КАК МАСЛЕНИЦУ ПРОВЕДЕШЬ…</vt:lpstr>
      <vt:lpstr>Эвристическое  задание 7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User</dc:creator>
  <cp:lastModifiedBy>User</cp:lastModifiedBy>
  <cp:revision>92</cp:revision>
  <dcterms:created xsi:type="dcterms:W3CDTF">2016-03-03T11:51:31Z</dcterms:created>
  <dcterms:modified xsi:type="dcterms:W3CDTF">2016-03-11T10:04:21Z</dcterms:modified>
</cp:coreProperties>
</file>