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61" r:id="rId6"/>
    <p:sldId id="259" r:id="rId7"/>
    <p:sldId id="260" r:id="rId8"/>
    <p:sldId id="262" r:id="rId9"/>
    <p:sldId id="267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6480048" cy="2301240"/>
          </a:xfrm>
        </p:spPr>
        <p:txBody>
          <a:bodyPr/>
          <a:lstStyle/>
          <a:p>
            <a:pPr algn="ctr"/>
            <a:r>
              <a:rPr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My plans for the </a:t>
            </a:r>
            <a:r>
              <a:rPr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future</a:t>
            </a:r>
            <a:r>
              <a:rPr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sz="3600"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Interior designer</a:t>
            </a:r>
            <a:endParaRPr lang="ru-RU" sz="36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714884"/>
            <a:ext cx="6480048" cy="1752600"/>
          </a:xfrm>
        </p:spPr>
        <p:txBody>
          <a:bodyPr/>
          <a:lstStyle/>
          <a:p>
            <a:r>
              <a:rPr lang="en-US" dirty="0" smtClean="0"/>
              <a:t>Author Liza </a:t>
            </a:r>
            <a:r>
              <a:rPr lang="ru-RU" dirty="0" err="1" smtClean="0"/>
              <a:t>Supolova</a:t>
            </a:r>
            <a:endParaRPr lang="ru-RU" dirty="0" smtClean="0"/>
          </a:p>
          <a:p>
            <a:r>
              <a:rPr lang="en-US" dirty="0" smtClean="0"/>
              <a:t>Head I.V. </a:t>
            </a:r>
            <a:r>
              <a:rPr lang="en-US" dirty="0" err="1" smtClean="0"/>
              <a:t>Votinova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Where to study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357430"/>
            <a:ext cx="3114668" cy="111441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en-US" b="1" i="1" dirty="0" smtClean="0"/>
              <a:t>Perm College of professional technologies and design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857628"/>
            <a:ext cx="5072494" cy="144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asad_720_au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214554"/>
            <a:ext cx="3500430" cy="196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1428736"/>
            <a:ext cx="374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Perm regional College "Onyx»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I DO TO GET THIS PROFESSION 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428736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I’m going to dram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I try to design something already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preparing for entrance exams</a:t>
            </a:r>
            <a:endParaRPr lang="ru-RU" dirty="0" smtClean="0"/>
          </a:p>
        </p:txBody>
      </p:sp>
      <p:pic>
        <p:nvPicPr>
          <p:cNvPr id="4" name="Рисунок 3" descr="08da1a4b440819da2c8521609abe9e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428736"/>
            <a:ext cx="4679157" cy="311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43182"/>
            <a:ext cx="7470648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for attention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/>
              <a:t>Interior design</a:t>
            </a:r>
            <a:r>
              <a:rPr lang="en-US" sz="2000" i="1" dirty="0" smtClean="0"/>
              <a:t> </a:t>
            </a:r>
            <a:r>
              <a:rPr lang="en-US" dirty="0" smtClean="0"/>
              <a:t>is a design branch aimed at interior of premises in order to provide convenience and aesthetically pleasing interaction of the environment with people</a:t>
            </a:r>
            <a:endParaRPr lang="ru-RU" dirty="0"/>
          </a:p>
        </p:txBody>
      </p:sp>
      <p:pic>
        <p:nvPicPr>
          <p:cNvPr id="3" name="Рисунок 2" descr="kollektiv-dizaynerov-mebeli-memphis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4143267" cy="276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Дизайнер-интерьера-768x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86" y="1643050"/>
            <a:ext cx="365762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I choose this profession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Содержимое 3" descr="7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2071678"/>
            <a:ext cx="4743472" cy="3557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27146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It is connected with creativity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en-US" i="1" dirty="0" smtClean="0"/>
              <a:t>Profession in demand </a:t>
            </a:r>
            <a:endParaRPr lang="ru-RU" i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I have many ideas that I wont to put into </a:t>
            </a:r>
            <a:r>
              <a:rPr lang="en-US" b="1" dirty="0" smtClean="0"/>
              <a:t>practice 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en-US" i="1" dirty="0" smtClean="0"/>
              <a:t>It allows you to create a world around you</a:t>
            </a:r>
            <a:endParaRPr lang="ru-RU" i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I like this profession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an interior designer do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5829312" cy="5257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creation of interior design projects </a:t>
            </a:r>
          </a:p>
          <a:p>
            <a:r>
              <a:rPr lang="en-US" dirty="0" smtClean="0"/>
              <a:t>Analysis of the client's </a:t>
            </a:r>
            <a:r>
              <a:rPr lang="en-US" dirty="0" smtClean="0"/>
              <a:t>wishes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D</a:t>
            </a:r>
            <a:r>
              <a:rPr lang="en-US" dirty="0" smtClean="0"/>
              <a:t>evelopment </a:t>
            </a:r>
            <a:r>
              <a:rPr lang="en-US" dirty="0" smtClean="0"/>
              <a:t>of drawings, sketches, diagrams for discussion with the client</a:t>
            </a:r>
            <a:endParaRPr lang="ru-RU" dirty="0" smtClean="0"/>
          </a:p>
          <a:p>
            <a:r>
              <a:rPr lang="en-US" dirty="0" smtClean="0"/>
              <a:t>Measurement of premises and development of future design.</a:t>
            </a:r>
            <a:endParaRPr lang="ru-RU" dirty="0" smtClean="0"/>
          </a:p>
          <a:p>
            <a:r>
              <a:rPr lang="en-US" dirty="0" smtClean="0"/>
              <a:t>Create layout and 3-D modeling.</a:t>
            </a:r>
            <a:endParaRPr lang="ru-RU" dirty="0" smtClean="0"/>
          </a:p>
          <a:p>
            <a:r>
              <a:rPr lang="en-US" dirty="0" smtClean="0"/>
              <a:t>The choice of materials, the General color scale (according to wishes of the client), furniture, home </a:t>
            </a:r>
            <a:r>
              <a:rPr lang="en-US" dirty="0" smtClean="0"/>
              <a:t>furnishings</a:t>
            </a:r>
            <a:endParaRPr lang="ru-RU" dirty="0" smtClean="0"/>
          </a:p>
          <a:p>
            <a:r>
              <a:rPr lang="en-US" dirty="0" smtClean="0"/>
              <a:t>Budget development and accurate calculation of the cost of the interior.</a:t>
            </a:r>
            <a:endParaRPr lang="ru-RU" dirty="0" smtClean="0"/>
          </a:p>
          <a:p>
            <a:r>
              <a:rPr lang="en-US" dirty="0" smtClean="0"/>
              <a:t>Preparation of work plans and schedules for workers.</a:t>
            </a:r>
          </a:p>
          <a:p>
            <a:r>
              <a:rPr lang="en-US" dirty="0" smtClean="0"/>
              <a:t>Time management</a:t>
            </a:r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9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3071834" cy="243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ak-naiti-dizajnera-intererov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85728"/>
            <a:ext cx="3033379" cy="239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4a3d89207d8735feade1ff966db3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86256"/>
            <a:ext cx="3167058" cy="23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erv_forensics_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011" y="4357694"/>
            <a:ext cx="3381908" cy="225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-06-17-14-43-31_1200p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428868"/>
            <a:ext cx="3286116" cy="219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pros and </a:t>
            </a:r>
            <a:r>
              <a:rPr lang="en-US" dirty="0" smtClean="0"/>
              <a:t>cons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5329246" cy="36147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Wide scope of application of acquired skills.</a:t>
            </a:r>
          </a:p>
          <a:p>
            <a:r>
              <a:rPr lang="en-US" dirty="0" smtClean="0"/>
              <a:t>Quite good earnings.</a:t>
            </a:r>
          </a:p>
          <a:p>
            <a:r>
              <a:rPr lang="en-US" dirty="0" smtClean="0"/>
              <a:t>Constant communication with new people, useful contacts.</a:t>
            </a:r>
          </a:p>
          <a:p>
            <a:r>
              <a:rPr lang="en-US" dirty="0" smtClean="0"/>
              <a:t>Free schedule.</a:t>
            </a:r>
          </a:p>
          <a:p>
            <a:r>
              <a:rPr lang="en-US" dirty="0" smtClean="0"/>
              <a:t>The prestige of the profession.</a:t>
            </a:r>
          </a:p>
          <a:p>
            <a:r>
              <a:rPr lang="en-US" dirty="0" smtClean="0"/>
              <a:t>The joy of successful projects.</a:t>
            </a:r>
          </a:p>
          <a:p>
            <a:r>
              <a:rPr lang="en-US" dirty="0" smtClean="0"/>
              <a:t>The independence of the chief.</a:t>
            </a:r>
          </a:p>
          <a:p>
            <a:r>
              <a:rPr lang="en-US" dirty="0" smtClean="0"/>
              <a:t>You can work on a pension.</a:t>
            </a:r>
          </a:p>
          <a:p>
            <a:r>
              <a:rPr lang="en-US" dirty="0" smtClean="0"/>
              <a:t>Creative work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Pros</a:t>
            </a:r>
            <a:endParaRPr lang="ru-RU" sz="3200" b="1" dirty="0"/>
          </a:p>
        </p:txBody>
      </p:sp>
      <p:pic>
        <p:nvPicPr>
          <p:cNvPr id="5" name="Рисунок 4" descr="web_designer_job_descri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571744"/>
            <a:ext cx="3500430" cy="244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4933gty97534602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000240"/>
            <a:ext cx="4286248" cy="285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35729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The absence of such opportunities, as vertical growth.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Not </a:t>
            </a:r>
            <a:r>
              <a:rPr lang="en-US" dirty="0" smtClean="0"/>
              <a:t>to dispense with the accumulated range of reliable </a:t>
            </a:r>
            <a:r>
              <a:rPr lang="en-US" dirty="0" smtClean="0"/>
              <a:t>partners.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Work </a:t>
            </a:r>
            <a:r>
              <a:rPr lang="en-US" dirty="0" smtClean="0"/>
              <a:t>will not always be permanent.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Your views </a:t>
            </a:r>
            <a:r>
              <a:rPr lang="en-US" dirty="0" smtClean="0"/>
              <a:t>will not always coincide with the views of </a:t>
            </a:r>
            <a:r>
              <a:rPr lang="en-US" dirty="0" smtClean="0"/>
              <a:t>customers</a:t>
            </a:r>
            <a:r>
              <a:rPr lang="en-US" dirty="0" smtClean="0"/>
              <a:t> </a:t>
            </a:r>
            <a:r>
              <a:rPr lang="en-US" dirty="0" smtClean="0"/>
              <a:t>but</a:t>
            </a:r>
            <a:r>
              <a:rPr lang="en-US" dirty="0" smtClean="0"/>
              <a:t> </a:t>
            </a:r>
            <a:r>
              <a:rPr lang="en-US" dirty="0" smtClean="0"/>
              <a:t>the client is always right.</a:t>
            </a:r>
          </a:p>
          <a:p>
            <a:r>
              <a:rPr lang="en-US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</a:t>
            </a:r>
            <a:r>
              <a:rPr lang="en-US" dirty="0" smtClean="0"/>
              <a:t>you have started the project, then nothing should interfere with you(illness, personal </a:t>
            </a:r>
            <a:r>
              <a:rPr lang="en-US" dirty="0" smtClean="0"/>
              <a:t>a</a:t>
            </a:r>
            <a:r>
              <a:rPr lang="en-US" dirty="0" smtClean="0"/>
              <a:t>ffairs)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/>
              <a:t>sharp start after training is rare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Professional </a:t>
            </a:r>
            <a:r>
              <a:rPr lang="en-US" dirty="0" smtClean="0">
                <a:solidFill>
                  <a:srgbClr val="00B0F0"/>
                </a:solidFill>
              </a:rPr>
              <a:t>qualities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CHto-takoe-dizajn-interera-i-kto-im-zanimaetsya-6-768x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214554"/>
            <a:ext cx="3599324" cy="269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1. The taste and creativity, his own creative mind.</a:t>
            </a:r>
          </a:p>
          <a:p>
            <a:r>
              <a:rPr lang="en-US" dirty="0" smtClean="0"/>
              <a:t>2. Patience and hard work.</a:t>
            </a:r>
          </a:p>
          <a:p>
            <a:r>
              <a:rPr lang="en-US" dirty="0" smtClean="0"/>
              <a:t>3. Ability to listen and hear the client.</a:t>
            </a:r>
          </a:p>
          <a:p>
            <a:r>
              <a:rPr lang="en-US" dirty="0" smtClean="0"/>
              <a:t>4. The ability to present your entire project at an early stage.</a:t>
            </a:r>
          </a:p>
          <a:p>
            <a:r>
              <a:rPr lang="en-US" dirty="0" smtClean="0"/>
              <a:t>5. </a:t>
            </a:r>
            <a:r>
              <a:rPr lang="en-US" dirty="0" smtClean="0"/>
              <a:t>S</a:t>
            </a:r>
            <a:r>
              <a:rPr lang="en-US" dirty="0" smtClean="0"/>
              <a:t>ufficient IT </a:t>
            </a:r>
            <a:r>
              <a:rPr lang="en-US" dirty="0" smtClean="0"/>
              <a:t>skills (an advanced </a:t>
            </a:r>
            <a:r>
              <a:rPr lang="en-US" dirty="0" smtClean="0"/>
              <a:t>user).</a:t>
            </a:r>
          </a:p>
          <a:p>
            <a:r>
              <a:rPr lang="en-US" dirty="0" smtClean="0"/>
              <a:t>6. Knowledge and understanding of the basics of space ergonomics, architecture, painting, design, color combination, </a:t>
            </a:r>
            <a:r>
              <a:rPr lang="en-US" dirty="0" smtClean="0"/>
              <a:t>construction</a:t>
            </a:r>
            <a:endParaRPr lang="en-US" dirty="0" smtClean="0"/>
          </a:p>
          <a:p>
            <a:r>
              <a:rPr lang="en-US" dirty="0" smtClean="0"/>
              <a:t>7. Knowledge of the basic interior styles, as well as the principles of implementation of these styles in the interior with all the nuances.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619</TotalTime>
  <Words>447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My plans for the future  Interior designer</vt:lpstr>
      <vt:lpstr>Слайд 2</vt:lpstr>
      <vt:lpstr>Why did I choose this profession?</vt:lpstr>
      <vt:lpstr>What does an interior designer do?</vt:lpstr>
      <vt:lpstr>Слайд 5</vt:lpstr>
      <vt:lpstr> The pros and cons</vt:lpstr>
      <vt:lpstr>Слайд 7</vt:lpstr>
      <vt:lpstr> Professional qualities</vt:lpstr>
      <vt:lpstr>Styles</vt:lpstr>
      <vt:lpstr>Where to study?</vt:lpstr>
      <vt:lpstr>Слайд 11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каникулы в отряде «Одуванчики»</dc:title>
  <dc:creator>Надежда</dc:creator>
  <cp:lastModifiedBy>213</cp:lastModifiedBy>
  <cp:revision>63</cp:revision>
  <dcterms:created xsi:type="dcterms:W3CDTF">2017-06-22T04:15:21Z</dcterms:created>
  <dcterms:modified xsi:type="dcterms:W3CDTF">2018-02-19T10:25:57Z</dcterms:modified>
</cp:coreProperties>
</file>