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3" autoAdjust="0"/>
    <p:restoredTop sz="94669" autoAdjust="0"/>
  </p:normalViewPr>
  <p:slideViewPr>
    <p:cSldViewPr>
      <p:cViewPr varScale="1">
        <p:scale>
          <a:sx n="56" d="100"/>
          <a:sy n="56" d="100"/>
        </p:scale>
        <p:origin x="-8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857628"/>
            <a:ext cx="5572148" cy="629816"/>
          </a:xfrm>
        </p:spPr>
        <p:txBody>
          <a:bodyPr/>
          <a:lstStyle/>
          <a:p>
            <a:r>
              <a:rPr lang="ru-RU" dirty="0" smtClean="0"/>
              <a:t>Мастер-класс по правке текста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928670"/>
            <a:ext cx="6172200" cy="1894362"/>
          </a:xfrm>
        </p:spPr>
        <p:txBody>
          <a:bodyPr/>
          <a:lstStyle/>
          <a:p>
            <a:r>
              <a:rPr lang="ru-RU" dirty="0" smtClean="0"/>
              <a:t>Сам себе редактор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56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83880" cy="1051560"/>
          </a:xfrm>
        </p:spPr>
        <p:txBody>
          <a:bodyPr/>
          <a:lstStyle/>
          <a:p>
            <a:r>
              <a:rPr lang="ru-RU" dirty="0" smtClean="0"/>
              <a:t>4. Проверяем композицию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6696744" cy="46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096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836712"/>
          </a:xfrm>
        </p:spPr>
        <p:txBody>
          <a:bodyPr/>
          <a:lstStyle/>
          <a:p>
            <a:r>
              <a:rPr lang="ru-RU" dirty="0" smtClean="0"/>
              <a:t>5. Подаём текст</a:t>
            </a:r>
            <a:endParaRPr lang="ru-RU" dirty="0"/>
          </a:p>
        </p:txBody>
      </p:sp>
      <p:pic>
        <p:nvPicPr>
          <p:cNvPr id="1026" name="Picture 2" descr="H:\МК\RxgJQ9WEPl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922" y="764704"/>
            <a:ext cx="5632333" cy="59143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13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6. Проверяем факты, цифры, имена, названия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2920" y="2500306"/>
            <a:ext cx="8183880" cy="22179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Семь раз проверь – один раз напиши!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1539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7. Проверяем полноту первых упоминаний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2920" y="2428868"/>
            <a:ext cx="8183880" cy="2289436"/>
          </a:xfrm>
        </p:spPr>
        <p:txBody>
          <a:bodyPr/>
          <a:lstStyle/>
          <a:p>
            <a:r>
              <a:rPr lang="ru-RU" dirty="0" smtClean="0"/>
              <a:t>Имя, отчество, фамилия, должность и организация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1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8. Проверяем согласованность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2920" y="2000240"/>
            <a:ext cx="8183880" cy="392909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Читаем вслух</a:t>
            </a:r>
          </a:p>
          <a:p>
            <a:pPr marL="457200" indent="-457200">
              <a:buAutoNum type="arabicPeriod"/>
            </a:pPr>
            <a:r>
              <a:rPr lang="ru-RU" dirty="0" smtClean="0"/>
              <a:t>Читаем с конца</a:t>
            </a:r>
          </a:p>
          <a:p>
            <a:pPr marL="457200" indent="-457200">
              <a:buAutoNum type="arabicPeriod"/>
            </a:pPr>
            <a:r>
              <a:rPr lang="ru-RU" dirty="0" smtClean="0"/>
              <a:t>Используем специальные сайты (</a:t>
            </a:r>
            <a:r>
              <a:rPr lang="ru-RU" dirty="0" err="1" smtClean="0"/>
              <a:t>главред.ру</a:t>
            </a:r>
            <a:r>
              <a:rPr lang="ru-RU" dirty="0" smtClean="0"/>
              <a:t>)</a:t>
            </a:r>
          </a:p>
          <a:p>
            <a:pPr marL="457200" indent="-457200">
              <a:buAutoNum type="arabicPeriod"/>
            </a:pPr>
            <a:r>
              <a:rPr lang="ru-RU" dirty="0" smtClean="0"/>
              <a:t>Распечатайте текст</a:t>
            </a:r>
          </a:p>
          <a:p>
            <a:pPr marL="457200" indent="-457200">
              <a:buAutoNum type="arabicPeriod"/>
            </a:pPr>
            <a:r>
              <a:rPr lang="ru-RU" dirty="0" smtClean="0"/>
              <a:t>Сделайте перерыв</a:t>
            </a:r>
          </a:p>
          <a:p>
            <a:pPr marL="457200" indent="-457200">
              <a:buAutoNum type="arabicPeriod"/>
            </a:pPr>
            <a:r>
              <a:rPr lang="ru-RU" dirty="0" smtClean="0"/>
              <a:t>Спросите друга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6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39136" cy="1044034"/>
          </a:xfrm>
        </p:spPr>
        <p:txBody>
          <a:bodyPr/>
          <a:lstStyle/>
          <a:p>
            <a:r>
              <a:rPr lang="ru-RU" dirty="0" smtClean="0"/>
              <a:t>Кто такой редактор?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20000" cy="46413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– </a:t>
            </a:r>
            <a:r>
              <a:rPr lang="ru-RU" dirty="0" smtClean="0"/>
              <a:t> человек, который работает </a:t>
            </a:r>
            <a:r>
              <a:rPr lang="ru-RU" dirty="0"/>
              <a:t>с </a:t>
            </a:r>
            <a:r>
              <a:rPr lang="ru-RU" dirty="0" smtClean="0"/>
              <a:t>текстом. Составляет</a:t>
            </a:r>
            <a:r>
              <a:rPr lang="ru-RU" dirty="0"/>
              <a:t>, проверяет и исправляет содержание в соответствии с требованиями определённого жанра, готовит к </a:t>
            </a:r>
            <a:r>
              <a:rPr lang="ru-RU" dirty="0" smtClean="0"/>
              <a:t>публикации текст.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Редактирование текста – это не только исправление ошибок, а ещё и установление соответствий между заявленной идеей материала и имеющийся в тексте информацией.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15535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8 шагов к редактированию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620000" cy="456937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Проверяем ошибки: исправляем буквы, слова, знаки. Чистим текст от лишнего мусора. Упрощаем текст.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Проверяем фокусировку и выявляем идею материала.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Проверяем сбалансированность. Даем слово всем сторонам конфликта.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Проверяем композицию в соответствии с жанром.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Подаём текст: оформляем заголовок и </a:t>
            </a:r>
            <a:r>
              <a:rPr lang="ru-RU" dirty="0" err="1" smtClean="0"/>
              <a:t>лид</a:t>
            </a:r>
            <a:r>
              <a:rPr lang="ru-RU" dirty="0" smtClean="0"/>
              <a:t>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Проверяем факты, цифры, имена, названия.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Проверяем полноту первых упоминаний.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Проверяем себя сами.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06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Проверяем ошибки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Не начинаем предложения с предлогов, союзов и союзных слов (И, А, НО, ПОТОМУ ЧТО, ТАК КАК и т.д.)</a:t>
            </a:r>
          </a:p>
          <a:p>
            <a:r>
              <a:rPr lang="ru-RU" i="1" dirty="0" smtClean="0"/>
              <a:t>Футбольная команда стала первой в полуфинале кубка России. А хоккейная, наоборот, последней.  </a:t>
            </a:r>
          </a:p>
          <a:p>
            <a:r>
              <a:rPr lang="ru-RU" i="1" dirty="0" smtClean="0"/>
              <a:t>2. </a:t>
            </a:r>
            <a:r>
              <a:rPr lang="ru-RU" dirty="0" smtClean="0"/>
              <a:t>Не повторяем однокоренные слова. Тавтология – наш основной враг. </a:t>
            </a:r>
          </a:p>
          <a:p>
            <a:r>
              <a:rPr lang="ru-RU" i="1" dirty="0" smtClean="0"/>
              <a:t>Красивая картина весела в красивейшем и богатом зале пермской художественной галереи. </a:t>
            </a:r>
          </a:p>
          <a:p>
            <a:r>
              <a:rPr lang="ru-RU" i="1" dirty="0" smtClean="0"/>
              <a:t>3. </a:t>
            </a:r>
            <a:r>
              <a:rPr lang="ru-RU" dirty="0" smtClean="0"/>
              <a:t>Не используем усилительные частицы «ОЧЕНЬ», «БОЛЕЕ», «САМЫЙ». Это пустые слова. </a:t>
            </a:r>
          </a:p>
          <a:p>
            <a:r>
              <a:rPr lang="ru-RU" i="1" dirty="0" smtClean="0"/>
              <a:t>Очень сильно = сильно </a:t>
            </a:r>
          </a:p>
          <a:p>
            <a:r>
              <a:rPr lang="ru-RU" i="1" dirty="0" smtClean="0"/>
              <a:t>4. </a:t>
            </a:r>
            <a:r>
              <a:rPr lang="ru-RU" dirty="0" smtClean="0"/>
              <a:t>Не используем просторечные частицы «ДАК», «ВЕДЬ»</a:t>
            </a:r>
          </a:p>
          <a:p>
            <a:r>
              <a:rPr lang="ru-RU" dirty="0" smtClean="0"/>
              <a:t>5. Не задаём глупых и бессмысленных риторических вопросов. </a:t>
            </a:r>
          </a:p>
          <a:p>
            <a:r>
              <a:rPr lang="ru-RU" i="1" dirty="0" smtClean="0"/>
              <a:t>А вы верите в счастье? Просто ли быть молодым? А думали ли вы, что такое любовь?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1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900018"/>
          </a:xfrm>
        </p:spPr>
        <p:txBody>
          <a:bodyPr/>
          <a:lstStyle/>
          <a:p>
            <a:r>
              <a:rPr lang="ru-RU" dirty="0" smtClean="0"/>
              <a:t>Чем проще, тем лучше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136904" cy="494962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Замените абстрактное конкретным. </a:t>
            </a:r>
          </a:p>
          <a:p>
            <a:r>
              <a:rPr lang="ru-RU" i="1" dirty="0" smtClean="0"/>
              <a:t>Это был высокий дом        Это была </a:t>
            </a:r>
            <a:r>
              <a:rPr lang="ru-RU" i="1" dirty="0" err="1" smtClean="0"/>
              <a:t>девятиэтажка</a:t>
            </a:r>
            <a:r>
              <a:rPr lang="ru-RU" i="1" dirty="0" smtClean="0"/>
              <a:t>. </a:t>
            </a:r>
          </a:p>
          <a:p>
            <a:r>
              <a:rPr lang="ru-RU" dirty="0" smtClean="0"/>
              <a:t>2. Уберите всё, что и так понятно. Текст без воды. </a:t>
            </a:r>
          </a:p>
          <a:p>
            <a:r>
              <a:rPr lang="ru-RU" sz="1800" i="1" dirty="0" smtClean="0"/>
              <a:t>Все люди ходят на работу. Они там зарабатывают деньги. Это очень важно. Хотите узнать, как заработать больше.       Хотите узнать, как заработать больше?</a:t>
            </a:r>
          </a:p>
          <a:p>
            <a:r>
              <a:rPr lang="ru-RU" dirty="0" smtClean="0"/>
              <a:t>3. Поменяйте пассивный залог на активный. </a:t>
            </a:r>
          </a:p>
          <a:p>
            <a:r>
              <a:rPr lang="ru-RU" i="1" dirty="0" smtClean="0"/>
              <a:t>Это кино было снято Михалковым         Это кино снял Михалков. </a:t>
            </a:r>
          </a:p>
          <a:p>
            <a:r>
              <a:rPr lang="ru-RU" dirty="0" smtClean="0"/>
              <a:t>4. Разделите длинные предложения. </a:t>
            </a:r>
          </a:p>
          <a:p>
            <a:r>
              <a:rPr lang="ru-RU" dirty="0" smtClean="0"/>
              <a:t>5. Почистите штампы </a:t>
            </a:r>
          </a:p>
          <a:p>
            <a:r>
              <a:rPr lang="ru-RU" i="1" dirty="0" smtClean="0"/>
              <a:t>Не для кого не секрет, что все хотят зарабатывать        Все хотят зарабатывать больше. </a:t>
            </a:r>
            <a:endParaRPr lang="ru-RU" i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786314" y="1714488"/>
            <a:ext cx="395209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786446" y="3071810"/>
            <a:ext cx="277995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715140" y="3786190"/>
            <a:ext cx="395209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286116" y="5357826"/>
            <a:ext cx="395209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28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3571876"/>
            <a:ext cx="6686568" cy="2463164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Ё! 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Дядюшка Карамзин завещал нам великолепную букву Ё. Мы чтим её память и используем во всех наших материалах. </a:t>
            </a:r>
          </a:p>
          <a:p>
            <a:endParaRPr lang="ru-RU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Город передохнет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Город передохнёт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9724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928934"/>
            <a:ext cx="8183880" cy="2000264"/>
          </a:xfrm>
        </p:spPr>
        <p:txBody>
          <a:bodyPr/>
          <a:lstStyle/>
          <a:p>
            <a:r>
              <a:rPr lang="ru-RU" dirty="0" smtClean="0"/>
              <a:t>Дефис или тире?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Так-то, что-нибудь, кто-то. </a:t>
            </a:r>
          </a:p>
          <a:p>
            <a:r>
              <a:rPr lang="ru-RU" sz="2400" dirty="0" smtClean="0"/>
              <a:t>Тире́ — </a:t>
            </a:r>
            <a:r>
              <a:rPr lang="ru-RU" sz="2400" dirty="0"/>
              <a:t>один из знаков препинания, применяемый во многих языках. В русскую письменность тире ввёл писатель и историк </a:t>
            </a:r>
            <a:r>
              <a:rPr lang="ru-RU" sz="2400" dirty="0" smtClean="0"/>
              <a:t>наш любимый Николай Карамзин.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802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ru-RU" dirty="0" smtClean="0"/>
              <a:t>2. Проверяем фокусировку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2920" y="1714488"/>
            <a:ext cx="8183880" cy="392909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Какую идею заложил в текст автор?</a:t>
            </a:r>
          </a:p>
          <a:p>
            <a:pPr marL="457200" indent="-457200">
              <a:buAutoNum type="arabicPeriod"/>
            </a:pPr>
            <a:r>
              <a:rPr lang="ru-RU" dirty="0" smtClean="0"/>
              <a:t>В какой мере эта идея отражает суть материала и нуждается ли в корректировке? </a:t>
            </a:r>
          </a:p>
          <a:p>
            <a:pPr marL="457200" indent="-457200">
              <a:buAutoNum type="arabicPeriod"/>
            </a:pPr>
            <a:r>
              <a:rPr lang="ru-RU" dirty="0" smtClean="0"/>
              <a:t>Насколько этой уточнённой идее соответствует текст?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39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19056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3. Проверяем сбалансированность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2920" y="1643050"/>
            <a:ext cx="8183880" cy="307525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Даём высказаться всем сторонам конфликта. </a:t>
            </a:r>
            <a:endParaRPr lang="ru-RU" dirty="0"/>
          </a:p>
        </p:txBody>
      </p:sp>
      <p:pic>
        <p:nvPicPr>
          <p:cNvPr id="2050" name="Picture 2" descr="H:\РАБОТА\МШЖ\Медиаграмотность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857496"/>
            <a:ext cx="6134100" cy="3381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51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313</TotalTime>
  <Words>540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Сам себе редактор</vt:lpstr>
      <vt:lpstr>Кто такой редактор?</vt:lpstr>
      <vt:lpstr>8 шагов к редактированию текста</vt:lpstr>
      <vt:lpstr>1. Проверяем ошибки</vt:lpstr>
      <vt:lpstr>Чем проще, тем лучше</vt:lpstr>
      <vt:lpstr>Ё! </vt:lpstr>
      <vt:lpstr>Дефис или тире? </vt:lpstr>
      <vt:lpstr>2. Проверяем фокусировку</vt:lpstr>
      <vt:lpstr>3. Проверяем сбалансированность</vt:lpstr>
      <vt:lpstr>4. Проверяем композицию</vt:lpstr>
      <vt:lpstr>5. Подаём текст</vt:lpstr>
      <vt:lpstr>6. Проверяем факты, цифры, имена, названия</vt:lpstr>
      <vt:lpstr>7. Проверяем полноту первых упоминаний</vt:lpstr>
      <vt:lpstr>8. Проверяем согласованность 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 себе редактор</dc:title>
  <dc:creator>Росток_информ</dc:creator>
  <cp:lastModifiedBy>User</cp:lastModifiedBy>
  <cp:revision>15</cp:revision>
  <dcterms:created xsi:type="dcterms:W3CDTF">2019-02-21T05:01:10Z</dcterms:created>
  <dcterms:modified xsi:type="dcterms:W3CDTF">2021-03-31T11:31:46Z</dcterms:modified>
</cp:coreProperties>
</file>