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305" r:id="rId2"/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6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09" autoAdjust="0"/>
  </p:normalViewPr>
  <p:slideViewPr>
    <p:cSldViewPr>
      <p:cViewPr varScale="1">
        <p:scale>
          <a:sx n="54" d="100"/>
          <a:sy n="54" d="100"/>
        </p:scale>
        <p:origin x="-13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17E7E7-5EFC-4D0D-81A5-951E05889C4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B95313-59A7-4320-AA06-A7F4668A1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18" Type="http://schemas.openxmlformats.org/officeDocument/2006/relationships/slide" Target="slide36.xml"/><Relationship Id="rId3" Type="http://schemas.openxmlformats.org/officeDocument/2006/relationships/slide" Target="slide14.xml"/><Relationship Id="rId21" Type="http://schemas.openxmlformats.org/officeDocument/2006/relationships/slide" Target="slide41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17" Type="http://schemas.openxmlformats.org/officeDocument/2006/relationships/slide" Target="slide32.xml"/><Relationship Id="rId2" Type="http://schemas.openxmlformats.org/officeDocument/2006/relationships/slide" Target="slide4.xml"/><Relationship Id="rId16" Type="http://schemas.openxmlformats.org/officeDocument/2006/relationships/slide" Target="slide30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34.xml"/><Relationship Id="rId15" Type="http://schemas.openxmlformats.org/officeDocument/2006/relationships/slide" Target="slide28.xml"/><Relationship Id="rId10" Type="http://schemas.openxmlformats.org/officeDocument/2006/relationships/slide" Target="slide16.xml"/><Relationship Id="rId19" Type="http://schemas.openxmlformats.org/officeDocument/2006/relationships/slide" Target="slide38.xml"/><Relationship Id="rId4" Type="http://schemas.openxmlformats.org/officeDocument/2006/relationships/slide" Target="slide24.xml"/><Relationship Id="rId9" Type="http://schemas.openxmlformats.org/officeDocument/2006/relationships/slide" Target="slide12.xml"/><Relationship Id="rId14" Type="http://schemas.openxmlformats.org/officeDocument/2006/relationships/slide" Target="slide26.xml"/><Relationship Id="rId22" Type="http://schemas.openxmlformats.org/officeDocument/2006/relationships/slide" Target="slide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16016"/>
          </a:xfrm>
        </p:spPr>
        <p:txBody>
          <a:bodyPr/>
          <a:lstStyle/>
          <a:p>
            <a:pPr algn="ctr"/>
            <a:r>
              <a:rPr lang="ru-RU" dirty="0" smtClean="0"/>
              <a:t>2022  год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70 - </a:t>
            </a:r>
            <a:r>
              <a:rPr lang="ru-RU" dirty="0" err="1" smtClean="0"/>
              <a:t>й</a:t>
            </a:r>
            <a:r>
              <a:rPr lang="ru-RU" dirty="0" smtClean="0"/>
              <a:t> (платиновый юбилей) правления королевы Елизаветы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престоле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8034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Из какой династии Елизавета II?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5486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30б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780928"/>
            <a:ext cx="5741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Виндзорской</a:t>
            </a:r>
            <a:r>
              <a:rPr lang="ru-RU" sz="4400" b="1" dirty="0" smtClean="0">
                <a:solidFill>
                  <a:srgbClr val="002060"/>
                </a:solidFill>
              </a:rPr>
              <a:t> династии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Какой профессией овладела Елизавета </a:t>
            </a:r>
            <a:r>
              <a:rPr lang="en-US" sz="3600" dirty="0" smtClean="0"/>
              <a:t>II</a:t>
            </a:r>
            <a:r>
              <a:rPr lang="ru-RU" sz="3600" dirty="0" smtClean="0"/>
              <a:t> после войны</a:t>
            </a:r>
          </a:p>
          <a:p>
            <a:pPr algn="ctr"/>
            <a:r>
              <a:rPr lang="ru-RU" sz="3600" dirty="0" smtClean="0"/>
              <a:t> в 1945 году?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620688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12474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1945 году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кор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лева Елизавета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завербовалась во вспомогательные женские части королевских вооруженных сил. Там она получила квалификацию водителя грузовика и закончила войну в звании младшего командира.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800px-Hrh_Princess_Elizabeth_in_the_Auxiliary_Territorial_Service,_April_1945_TR2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4103910" cy="3016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71612"/>
            <a:ext cx="7272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Назовите полное имя Елизаветы</a:t>
            </a:r>
            <a:r>
              <a:rPr lang="en-US" sz="3600" b="1" dirty="0" smtClean="0"/>
              <a:t> II</a:t>
            </a:r>
            <a:r>
              <a:rPr lang="ru-RU" sz="3600" b="1" dirty="0" smtClean="0"/>
              <a:t> при рождении</a:t>
            </a:r>
            <a:endParaRPr lang="ru-RU" sz="3600" b="1" dirty="0" smtClean="0"/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00808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Принцесса Елизавета Александра Мэри</a:t>
            </a:r>
            <a:r>
              <a:rPr lang="ru-RU" sz="4000" dirty="0" smtClean="0"/>
              <a:t>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62068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Кто является старшим сыном королевы Великобритании Елизаветы II, носящий титул принца Уэльского?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227687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Принц Чарльз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47667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8674" name="Picture 2" descr="https://cont.ws/uploads/posts2/37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5046175" cy="3786214"/>
          </a:xfrm>
          <a:prstGeom prst="ellipse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599" y="1714488"/>
            <a:ext cx="7200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Сколько детей у Елизаветы </a:t>
            </a:r>
            <a:r>
              <a:rPr lang="en-US" sz="4000" dirty="0" smtClean="0"/>
              <a:t>II</a:t>
            </a:r>
          </a:p>
          <a:p>
            <a:pPr algn="ctr"/>
            <a:r>
              <a:rPr lang="ru-RU" sz="4000" dirty="0" smtClean="0"/>
              <a:t>и как их зовут?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7667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20б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26626" name="Picture 2" descr="http://www.redom.ru/img_storage/original/2008/3/elizaveta_ii_s_korolevskoy_sem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5184576" cy="3456384"/>
          </a:xfrm>
          <a:prstGeom prst="rect">
            <a:avLst/>
          </a:prstGeom>
          <a:noFill/>
        </p:spPr>
      </p:pic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899592" y="479715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принц </a:t>
            </a:r>
            <a:r>
              <a:rPr lang="ru-RU" sz="2400" dirty="0" smtClean="0">
                <a:solidFill>
                  <a:srgbClr val="002060"/>
                </a:solidFill>
              </a:rPr>
              <a:t>Чарльз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smtClean="0">
                <a:solidFill>
                  <a:srgbClr val="002060"/>
                </a:solidFill>
              </a:rPr>
              <a:t>1948 г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рождения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принцесса </a:t>
            </a:r>
            <a:r>
              <a:rPr lang="ru-RU" sz="2400" dirty="0" smtClean="0">
                <a:solidFill>
                  <a:srgbClr val="C00000"/>
                </a:solidFill>
              </a:rPr>
              <a:t>Анна (1950 г.)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принц Эндрю (1960 г.)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принц </a:t>
            </a:r>
            <a:r>
              <a:rPr lang="ru-RU" sz="2400" dirty="0" smtClean="0">
                <a:solidFill>
                  <a:srgbClr val="002060"/>
                </a:solidFill>
              </a:rPr>
              <a:t>Эдуард </a:t>
            </a:r>
            <a:r>
              <a:rPr lang="ru-RU" sz="2400" dirty="0" smtClean="0">
                <a:solidFill>
                  <a:srgbClr val="002060"/>
                </a:solidFill>
              </a:rPr>
              <a:t>(1964 г.)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Интеллектуальная игра по теме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 </a:t>
            </a:r>
            <a:r>
              <a:rPr lang="ru-RU" sz="2800" dirty="0" smtClean="0">
                <a:solidFill>
                  <a:srgbClr val="002060"/>
                </a:solidFill>
              </a:rPr>
              <a:t>Королева </a:t>
            </a:r>
            <a:r>
              <a:rPr lang="ru-RU" sz="2800" dirty="0" err="1" smtClean="0">
                <a:solidFill>
                  <a:srgbClr val="002060"/>
                </a:solidFill>
              </a:rPr>
              <a:t>великобритании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елизавета</a:t>
            </a:r>
            <a:r>
              <a:rPr lang="ru-RU" dirty="0" smtClean="0">
                <a:solidFill>
                  <a:srgbClr val="002060"/>
                </a:solidFill>
              </a:rPr>
              <a:t> Александра Мэри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0180" name="Picture 4" descr="http://fotoham.ru/img/picture/May/18/46dd093fac01b85e7371a98c4afdfcd6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544616" cy="3813393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714488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Как зовут мужа королевы?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7667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30б.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4578" name="Picture 2" descr="https://www.mozaicme.com/uploads/tiles-04-2017/1792f878f0bce7eb7a68f3df4390481d027f55a220294314m1492796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45236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uzn_15542028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4523107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43651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Избранником Елизаветы стал принц Греческий и Датский Филипп. Свадьба Филиппа и Елизаветы состоялась 20 ноября 1947 года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486916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Филипп</a:t>
            </a:r>
            <a:r>
              <a:rPr lang="ru-RU" sz="2000" b="1" dirty="0" smtClean="0">
                <a:solidFill>
                  <a:srgbClr val="7030A0"/>
                </a:solidFill>
              </a:rPr>
              <a:t>,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Герцог </a:t>
            </a:r>
            <a:r>
              <a:rPr lang="ru-RU" sz="2000" b="1" dirty="0" err="1" smtClean="0">
                <a:solidFill>
                  <a:srgbClr val="7030A0"/>
                </a:solidFill>
              </a:rPr>
              <a:t>Эдинбургский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7183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Как звали отца Елизаветы </a:t>
            </a:r>
            <a:r>
              <a:rPr lang="en-US" sz="4400" dirty="0" smtClean="0"/>
              <a:t>II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48680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229200"/>
            <a:ext cx="2217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Георг </a:t>
            </a:r>
            <a:r>
              <a:rPr lang="en-US" sz="4800" b="1" dirty="0" smtClean="0"/>
              <a:t>VI</a:t>
            </a:r>
            <a:endParaRPr lang="ru-RU" sz="4800" b="1" dirty="0"/>
          </a:p>
        </p:txBody>
      </p:sp>
      <p:pic>
        <p:nvPicPr>
          <p:cNvPr id="22530" name="Picture 2" descr="http://europe-today.ru/media/2012/02/ss-120206-queen-elizabeth-04.ss_fu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4929222" cy="3828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785926"/>
            <a:ext cx="7329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Любимый цвет королевы?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068960"/>
            <a:ext cx="2303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красный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4664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5б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королева.jpg"/>
          <p:cNvPicPr>
            <a:picLocks noChangeAspect="1"/>
          </p:cNvPicPr>
          <p:nvPr/>
        </p:nvPicPr>
        <p:blipFill>
          <a:blip r:embed="rId3" cstate="print"/>
          <a:srcRect l="66312" b="66667"/>
          <a:stretch>
            <a:fillRect/>
          </a:stretch>
        </p:blipFill>
        <p:spPr>
          <a:xfrm>
            <a:off x="827584" y="1988840"/>
            <a:ext cx="3024336" cy="3740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78092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Какая любимая порода собак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королевы?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40466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06896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Любимые животные королевы – собаки породы "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корги</a:t>
            </a:r>
            <a:r>
              <a:rPr lang="ru-RU" sz="2800" b="1" dirty="0" smtClean="0">
                <a:solidFill>
                  <a:srgbClr val="002060"/>
                </a:solidFill>
              </a:rPr>
              <a:t>". </a:t>
            </a:r>
            <a:r>
              <a:rPr lang="ru-RU" b="1" dirty="0" smtClean="0"/>
              <a:t>  </a:t>
            </a:r>
            <a:endParaRPr lang="ru-RU" b="1" dirty="0"/>
          </a:p>
        </p:txBody>
      </p:sp>
      <p:pic>
        <p:nvPicPr>
          <p:cNvPr id="12" name="Рисунок 11" descr="1998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3456384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348880"/>
            <a:ext cx="59618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Назовите хобби королевы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32656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340768"/>
            <a:ext cx="3168352" cy="239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933056"/>
            <a:ext cx="2016224" cy="251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83968" y="2204864"/>
            <a:ext cx="4104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 годами королева стала больше времени посвящать своим увлечениям. </a:t>
            </a:r>
          </a:p>
          <a:p>
            <a:pPr algn="ctr"/>
            <a:r>
              <a:rPr lang="ru-RU" sz="2000" b="1" dirty="0" smtClean="0"/>
              <a:t>В их числе –</a:t>
            </a:r>
            <a:r>
              <a:rPr lang="ru-RU" sz="2000" b="1" dirty="0" smtClean="0">
                <a:solidFill>
                  <a:srgbClr val="7030A0"/>
                </a:solidFill>
              </a:rPr>
              <a:t> разведение скаковых лошадей и собак. </a:t>
            </a:r>
          </a:p>
          <a:p>
            <a:pPr algn="ctr"/>
            <a:r>
              <a:rPr lang="ru-RU" sz="2000" b="1" dirty="0" smtClean="0"/>
              <a:t>Одним из её хобби является </a:t>
            </a:r>
            <a:r>
              <a:rPr lang="ru-RU" sz="2000" b="1" dirty="0" smtClean="0">
                <a:solidFill>
                  <a:srgbClr val="7030A0"/>
                </a:solidFill>
              </a:rPr>
              <a:t>фотография.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2571736" y="214311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571736" y="3071810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2571736" y="392906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2571736" y="4786322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57158" y="2143116"/>
            <a:ext cx="200026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Биография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6" action="ppaction://hlinksldjump" highlightClick="1"/>
          </p:cNvPr>
          <p:cNvSpPr/>
          <p:nvPr/>
        </p:nvSpPr>
        <p:spPr>
          <a:xfrm>
            <a:off x="3786182" y="214311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5000628" y="214311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6215074" y="214311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9" action="ppaction://hlinksldjump" highlightClick="1"/>
          </p:cNvPr>
          <p:cNvSpPr/>
          <p:nvPr/>
        </p:nvSpPr>
        <p:spPr>
          <a:xfrm>
            <a:off x="7429520" y="214311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10" action="ppaction://hlinksldjump" highlightClick="1"/>
          </p:cNvPr>
          <p:cNvSpPr/>
          <p:nvPr/>
        </p:nvSpPr>
        <p:spPr>
          <a:xfrm>
            <a:off x="3786182" y="3071810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11" action="ppaction://hlinksldjump" highlightClick="1"/>
          </p:cNvPr>
          <p:cNvSpPr/>
          <p:nvPr/>
        </p:nvSpPr>
        <p:spPr>
          <a:xfrm>
            <a:off x="5000628" y="3071810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2" action="ppaction://hlinksldjump" highlightClick="1"/>
          </p:cNvPr>
          <p:cNvSpPr/>
          <p:nvPr/>
        </p:nvSpPr>
        <p:spPr>
          <a:xfrm>
            <a:off x="6215074" y="3071810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3" action="ppaction://hlinksldjump" highlightClick="1"/>
          </p:cNvPr>
          <p:cNvSpPr/>
          <p:nvPr/>
        </p:nvSpPr>
        <p:spPr>
          <a:xfrm>
            <a:off x="7429520" y="3071810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357158" y="3071810"/>
            <a:ext cx="200026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57158" y="3929066"/>
            <a:ext cx="200026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Увлечения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4" action="ppaction://hlinksldjump" highlightClick="1"/>
          </p:cNvPr>
          <p:cNvSpPr/>
          <p:nvPr/>
        </p:nvSpPr>
        <p:spPr>
          <a:xfrm>
            <a:off x="3786182" y="392906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5" action="ppaction://hlinksldjump" highlightClick="1"/>
          </p:cNvPr>
          <p:cNvSpPr/>
          <p:nvPr/>
        </p:nvSpPr>
        <p:spPr>
          <a:xfrm>
            <a:off x="5000628" y="392906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6215074" y="392906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7429520" y="3929066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8" action="ppaction://hlinksldjump" highlightClick="1"/>
          </p:cNvPr>
          <p:cNvSpPr/>
          <p:nvPr/>
        </p:nvSpPr>
        <p:spPr>
          <a:xfrm>
            <a:off x="3786182" y="4786322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19" action="ppaction://hlinksldjump" highlightClick="1"/>
          </p:cNvPr>
          <p:cNvSpPr/>
          <p:nvPr/>
        </p:nvSpPr>
        <p:spPr>
          <a:xfrm>
            <a:off x="5000628" y="4786322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20" action="ppaction://hlinksldjump" highlightClick="1"/>
          </p:cNvPr>
          <p:cNvSpPr/>
          <p:nvPr/>
        </p:nvSpPr>
        <p:spPr>
          <a:xfrm>
            <a:off x="6215074" y="4786322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1" action="ppaction://hlinksldjump" highlightClick="1"/>
          </p:cNvPr>
          <p:cNvSpPr/>
          <p:nvPr/>
        </p:nvSpPr>
        <p:spPr>
          <a:xfrm>
            <a:off x="7429520" y="4786322"/>
            <a:ext cx="1000132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50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357158" y="4786322"/>
            <a:ext cx="2000264" cy="5000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Великобритания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Страсть королевы к псам породы </a:t>
            </a:r>
            <a:r>
              <a:rPr lang="ru-RU" sz="3600" dirty="0" err="1" smtClean="0"/>
              <a:t>корги</a:t>
            </a:r>
            <a:r>
              <a:rPr lang="ru-RU" sz="3600" dirty="0" smtClean="0"/>
              <a:t> известна миру: у Елизаветы было не менее 30 этих собак. Однако она не только держала этих  псов, но и поспособствовала популярности помеси собачьих пород. Какой же?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47667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30б.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373216"/>
            <a:ext cx="5371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Дорги</a:t>
            </a:r>
            <a:r>
              <a:rPr lang="ru-RU" sz="4400" b="1" dirty="0" smtClean="0">
                <a:solidFill>
                  <a:srgbClr val="002060"/>
                </a:solidFill>
              </a:rPr>
              <a:t> (такса и </a:t>
            </a:r>
            <a:r>
              <a:rPr lang="ru-RU" sz="4400" b="1" dirty="0" err="1" smtClean="0">
                <a:solidFill>
                  <a:srgbClr val="002060"/>
                </a:solidFill>
              </a:rPr>
              <a:t>корги</a:t>
            </a:r>
            <a:r>
              <a:rPr lang="ru-RU" sz="4400" b="1" dirty="0" smtClean="0">
                <a:solidFill>
                  <a:srgbClr val="002060"/>
                </a:solidFill>
              </a:rPr>
              <a:t>)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www.justenglish.ru/wp-content/uploads/o-THE-QUEENS-CORGIS-PHOTOS-faceboo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5715040" cy="380764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00174"/>
            <a:ext cx="85725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Королева носила не менее 5000 шляп за историю своего правления. Зачастую они привлекают глаз ярким цветом и искусно декорированы цветами, благодаря чему не самая высокая королева легко выделяется из толпы.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Однако </a:t>
            </a:r>
            <a:r>
              <a:rPr lang="ru-RU" sz="3200" dirty="0" smtClean="0">
                <a:solidFill>
                  <a:srgbClr val="002060"/>
                </a:solidFill>
              </a:rPr>
              <a:t>иногда Елизавета наотрез отказывается надевать шляпку. Когда же?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97152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Во время езды </a:t>
            </a:r>
            <a:r>
              <a:rPr lang="ru-RU" sz="4400" b="1" dirty="0" smtClean="0">
                <a:solidFill>
                  <a:srgbClr val="002060"/>
                </a:solidFill>
              </a:rPr>
              <a:t>на лошадях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7667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50б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9" name="Picture 2" descr="http://www.feminist.org.ua/images/new_news/9e/9e8cd710bfa85666b32cd576506805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4786346" cy="342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643050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Как называется музей восковых фигур в Лондоне?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04664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1484784"/>
            <a:ext cx="4694457" cy="3096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508518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Музей мадам </a:t>
            </a:r>
            <a:r>
              <a:rPr lang="ru-RU" sz="3200" b="1" dirty="0" err="1" smtClean="0">
                <a:solidFill>
                  <a:srgbClr val="C00000"/>
                </a:solidFill>
              </a:rPr>
              <a:t>Тюссо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14488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Назовите имя мадам </a:t>
            </a:r>
            <a:r>
              <a:rPr lang="ru-RU" sz="4400" b="1" dirty="0" err="1" smtClean="0">
                <a:solidFill>
                  <a:srgbClr val="002060"/>
                </a:solidFill>
              </a:rPr>
              <a:t>Тюссо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47667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10б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1772816"/>
            <a:ext cx="2646294" cy="3528392"/>
          </a:xfrm>
        </p:spPr>
      </p:pic>
      <p:sp>
        <p:nvSpPr>
          <p:cNvPr id="7" name="TextBox 6"/>
          <p:cNvSpPr txBox="1"/>
          <p:nvPr/>
        </p:nvSpPr>
        <p:spPr>
          <a:xfrm>
            <a:off x="3995936" y="256490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Основательница музея </a:t>
            </a:r>
            <a:r>
              <a:rPr lang="ru-RU" sz="2800" b="1" dirty="0" smtClean="0">
                <a:solidFill>
                  <a:srgbClr val="C00000"/>
                </a:solidFill>
              </a:rPr>
              <a:t>Мария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Тюссо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Назовите символ-</a:t>
            </a:r>
            <a:r>
              <a:rPr lang="ru-RU" sz="4000" dirty="0" smtClean="0">
                <a:solidFill>
                  <a:srgbClr val="C00000"/>
                </a:solidFill>
              </a:rPr>
              <a:t>цветок</a:t>
            </a:r>
            <a:r>
              <a:rPr lang="ru-RU" sz="4000" dirty="0" smtClean="0">
                <a:solidFill>
                  <a:srgbClr val="7030A0"/>
                </a:solidFill>
              </a:rPr>
              <a:t> Королевской династии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7667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3" cstate="print"/>
          <a:srcRect l="63348" t="16755" r="-8378" b="5054"/>
          <a:stretch>
            <a:fillRect/>
          </a:stretch>
        </p:blipFill>
        <p:spPr>
          <a:xfrm>
            <a:off x="899592" y="1772816"/>
            <a:ext cx="3096344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292494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Красная роза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928802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 каком городе живет королева Великобритании</a:t>
            </a:r>
            <a:r>
              <a:rPr lang="ru-RU" sz="4000" dirty="0" smtClean="0"/>
              <a:t>?</a:t>
            </a:r>
          </a:p>
          <a:p>
            <a:pPr algn="ctr"/>
            <a:r>
              <a:rPr lang="ru-RU" sz="4000" dirty="0" smtClean="0"/>
              <a:t>Назовите резиденцию английской королевы.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13285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Какое официальное название </a:t>
            </a:r>
            <a:r>
              <a:rPr lang="ru-RU" sz="3600" dirty="0" smtClean="0">
                <a:solidFill>
                  <a:srgbClr val="002060"/>
                </a:solidFill>
              </a:rPr>
              <a:t>В</a:t>
            </a:r>
            <a:r>
              <a:rPr lang="ru-RU" sz="3600" dirty="0" smtClean="0">
                <a:solidFill>
                  <a:srgbClr val="002060"/>
                </a:solidFill>
              </a:rPr>
              <a:t>еликобритании</a:t>
            </a:r>
            <a:r>
              <a:rPr lang="ru-RU" sz="3600" dirty="0" smtClean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6012160" y="55892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меню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8864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Соединённое королевство Великобритании 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Северной Ирландии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_53707992bb01653707992bb0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060848"/>
            <a:ext cx="619268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Назовите денежную единицу Великобритании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50б. </a:t>
            </a:r>
          </a:p>
          <a:p>
            <a:pPr algn="ctr"/>
            <a:r>
              <a:rPr lang="ru-RU" sz="2800" dirty="0" smtClean="0">
                <a:latin typeface="Cambria" pitchFamily="18" charset="0"/>
              </a:rPr>
              <a:t>1 фунт = 80 рублей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6" name="Рисунок 5" descr="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" y="1285874"/>
            <a:ext cx="8034469" cy="451938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764704"/>
          <a:ext cx="8244409" cy="464820"/>
        </p:xfrm>
        <a:graphic>
          <a:graphicData uri="http://schemas.openxmlformats.org/drawingml/2006/table">
            <a:tbl>
              <a:tblPr/>
              <a:tblGrid>
                <a:gridCol w="5172963"/>
                <a:gridCol w="1535723"/>
                <a:gridCol w="1535723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Фунт стерлингов Соединенного королевства</a:t>
                      </a:r>
                    </a:p>
                  </a:txBody>
                  <a:tcPr marL="190500" marR="19050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GBP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101.61</a:t>
                      </a:r>
                      <a:endParaRPr lang="ru-RU" dirty="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41168"/>
            <a:ext cx="1638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Лондон</a:t>
            </a:r>
            <a:endParaRPr lang="ru-RU" sz="3600" dirty="0"/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476672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5б.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" name="Рисунок 11" descr="lond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4351195" cy="24482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/>
        </p:blipFill>
        <p:spPr>
          <a:xfrm>
            <a:off x="5220072" y="1556792"/>
            <a:ext cx="3096344" cy="295232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148064" y="458112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Букингемский дворец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0024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каком году родилась  </a:t>
            </a:r>
            <a:r>
              <a:rPr lang="ru-RU" sz="3200" dirty="0" smtClean="0"/>
              <a:t>Елизавета </a:t>
            </a:r>
            <a:r>
              <a:rPr lang="en-US" sz="3200" dirty="0" smtClean="0"/>
              <a:t>II ?</a:t>
            </a:r>
          </a:p>
          <a:p>
            <a:endParaRPr lang="en-US" sz="3200" dirty="0" smtClean="0"/>
          </a:p>
          <a:p>
            <a:r>
              <a:rPr lang="ru-RU" sz="3200" dirty="0" smtClean="0"/>
              <a:t>В </a:t>
            </a:r>
            <a:r>
              <a:rPr lang="ru-RU" sz="3200" dirty="0" smtClean="0"/>
              <a:t>каком возрасте Елизавета </a:t>
            </a:r>
            <a:r>
              <a:rPr lang="en-US" sz="3200" dirty="0" smtClean="0"/>
              <a:t>II </a:t>
            </a:r>
            <a:r>
              <a:rPr lang="ru-RU" sz="3200" dirty="0" smtClean="0"/>
              <a:t>взошла </a:t>
            </a:r>
            <a:r>
              <a:rPr lang="ru-RU" sz="3200" dirty="0" smtClean="0"/>
              <a:t>на престол?</a:t>
            </a:r>
            <a:endParaRPr lang="ru-RU" sz="3200" dirty="0"/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285860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Королева Великобритании Елизавета II </a:t>
            </a:r>
            <a:r>
              <a:rPr lang="ru-RU" sz="2800" dirty="0" smtClean="0">
                <a:solidFill>
                  <a:srgbClr val="002060"/>
                </a:solidFill>
              </a:rPr>
              <a:t>родилась </a:t>
            </a:r>
            <a:r>
              <a:rPr lang="ru-RU" sz="2800" b="1" dirty="0" smtClean="0">
                <a:solidFill>
                  <a:srgbClr val="002060"/>
                </a:solidFill>
              </a:rPr>
              <a:t>21 апреля 1926 года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Елизавета </a:t>
            </a:r>
            <a:r>
              <a:rPr lang="ru-RU" sz="2800" dirty="0" smtClean="0">
                <a:solidFill>
                  <a:srgbClr val="002060"/>
                </a:solidFill>
              </a:rPr>
              <a:t>II взошла на престол </a:t>
            </a:r>
            <a:r>
              <a:rPr lang="ru-RU" sz="2800" b="1" dirty="0" smtClean="0">
                <a:solidFill>
                  <a:srgbClr val="002060"/>
                </a:solidFill>
              </a:rPr>
              <a:t>6 февраля 1952 </a:t>
            </a:r>
            <a:r>
              <a:rPr lang="ru-RU" sz="2800" dirty="0" smtClean="0">
                <a:solidFill>
                  <a:srgbClr val="002060"/>
                </a:solidFill>
              </a:rPr>
              <a:t>года в возрасте </a:t>
            </a:r>
            <a:r>
              <a:rPr lang="en-US" sz="2800" dirty="0" smtClean="0">
                <a:solidFill>
                  <a:srgbClr val="002060"/>
                </a:solidFill>
              </a:rPr>
              <a:t>25</a:t>
            </a:r>
            <a:r>
              <a:rPr lang="ru-RU" sz="2800" dirty="0" smtClean="0">
                <a:solidFill>
                  <a:srgbClr val="002060"/>
                </a:solidFill>
              </a:rPr>
              <a:t>лет</a:t>
            </a:r>
            <a:r>
              <a:rPr lang="ru-RU" sz="2800" dirty="0" smtClean="0">
                <a:solidFill>
                  <a:srgbClr val="002060"/>
                </a:solidFill>
              </a:rPr>
              <a:t>, после смерти своего отца, короля Георга VI. </a:t>
            </a:r>
            <a:r>
              <a:rPr lang="ru-RU" sz="2800" dirty="0" smtClean="0">
                <a:solidFill>
                  <a:srgbClr val="002060"/>
                </a:solidFill>
              </a:rPr>
              <a:t>(Через 2,5 месяца ей исполнилось </a:t>
            </a:r>
            <a:r>
              <a:rPr lang="ru-RU" sz="2800" b="1" dirty="0" smtClean="0">
                <a:solidFill>
                  <a:srgbClr val="002060"/>
                </a:solidFill>
              </a:rPr>
              <a:t> 26 лет)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7215206" y="5929330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0466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10б.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6feb1055c498a5b3949eb58bfe8e946a.jpg"/>
          <p:cNvPicPr>
            <a:picLocks noChangeAspect="1"/>
          </p:cNvPicPr>
          <p:nvPr/>
        </p:nvPicPr>
        <p:blipFill>
          <a:blip r:embed="rId3" cstate="print"/>
          <a:srcRect b="7547"/>
          <a:stretch>
            <a:fillRect/>
          </a:stretch>
        </p:blipFill>
        <p:spPr>
          <a:xfrm>
            <a:off x="395536" y="1412776"/>
            <a:ext cx="2885269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143636" y="5572140"/>
            <a:ext cx="2000264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204864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Сколько раз в году королева отмечает свой день рождения?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092280" y="6429372"/>
            <a:ext cx="1357322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486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20б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5273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 королевы два дня рождения каждый год – один </a:t>
            </a:r>
            <a:r>
              <a:rPr lang="ru-RU" sz="2800" dirty="0" smtClean="0">
                <a:solidFill>
                  <a:srgbClr val="002060"/>
                </a:solidFill>
              </a:rPr>
              <a:t>фактический (</a:t>
            </a:r>
            <a:r>
              <a:rPr lang="ru-RU" sz="2800" b="1" dirty="0" smtClean="0">
                <a:solidFill>
                  <a:srgbClr val="002060"/>
                </a:solidFill>
              </a:rPr>
              <a:t>21 апреля</a:t>
            </a:r>
            <a:r>
              <a:rPr lang="ru-RU" sz="2800" dirty="0" smtClean="0">
                <a:solidFill>
                  <a:srgbClr val="002060"/>
                </a:solidFill>
              </a:rPr>
              <a:t>), </a:t>
            </a:r>
            <a:r>
              <a:rPr lang="ru-RU" sz="2800" dirty="0" smtClean="0">
                <a:solidFill>
                  <a:srgbClr val="002060"/>
                </a:solidFill>
              </a:rPr>
              <a:t>который она празднует в кругу семьи, и другой официальный, который торжественно </a:t>
            </a:r>
            <a:r>
              <a:rPr lang="ru-RU" sz="2800" b="1" dirty="0" smtClean="0">
                <a:solidFill>
                  <a:srgbClr val="002060"/>
                </a:solidFill>
              </a:rPr>
              <a:t>отмечают 17 </a:t>
            </a:r>
            <a:r>
              <a:rPr lang="ru-RU" sz="2800" b="1" dirty="0" smtClean="0">
                <a:solidFill>
                  <a:srgbClr val="002060"/>
                </a:solidFill>
              </a:rPr>
              <a:t>июня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hoto_2010_12_16_queen_on_ho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2924944"/>
            <a:ext cx="2483768" cy="3472308"/>
          </a:xfrm>
          <a:prstGeom prst="rect">
            <a:avLst/>
          </a:prstGeom>
        </p:spPr>
      </p:pic>
      <p:pic>
        <p:nvPicPr>
          <p:cNvPr id="8" name="Рисунок 7" descr="hello_html_m4e998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80928"/>
            <a:ext cx="577887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548</TotalTime>
  <Words>566</Words>
  <Application>Microsoft Office PowerPoint</Application>
  <PresentationFormat>Экран (4:3)</PresentationFormat>
  <Paragraphs>146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2022  год  70 - й (платиновый юбилей) правления королевы Елизаветы II  на престоле</vt:lpstr>
      <vt:lpstr>Интеллектуальная игра по теме:  « Королева великобритании елизавета Александра Мэри ii»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</dc:title>
  <dc:creator>Sweta&amp;Dima</dc:creator>
  <cp:lastModifiedBy>NP</cp:lastModifiedBy>
  <cp:revision>100</cp:revision>
  <dcterms:created xsi:type="dcterms:W3CDTF">2011-12-25T05:50:13Z</dcterms:created>
  <dcterms:modified xsi:type="dcterms:W3CDTF">2021-01-24T19:32:19Z</dcterms:modified>
</cp:coreProperties>
</file>