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02A3-19CD-4817-977A-B4FA4351786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DCB0-4218-47EA-BFC5-9BEEAD9A6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«Календарь фольклорных праздников»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57224" y="5572140"/>
            <a:ext cx="285752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33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Творческий отчет отряда «Лингвисты»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Летний лагерь «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РИТМ», 2022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Руководитель: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И.В.Вотинова</a:t>
            </a:r>
            <a:endParaRPr lang="ru-RU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357166"/>
            <a:ext cx="45592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</a:t>
            </a:r>
            <a:r>
              <a:rPr lang="ru-RU" sz="4800" dirty="0" err="1" smtClean="0">
                <a:latin typeface="Book Antiqua" pitchFamily="18" charset="0"/>
              </a:rPr>
              <a:t>Берегини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7" y="1285860"/>
            <a:ext cx="4572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15 июля. Согласно славянским легендам, она породила все живое на Земле. 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2050" name="Picture 2" descr="Просить о любви и не ссориться. Что можно и нельзя делать в День Берег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6477000" cy="364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2071678"/>
            <a:ext cx="4419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самовара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3000372"/>
            <a:ext cx="44291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17 августа. Символами российского гостеприимства стали самовара. 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1026" name="AutoShape 2" descr="Праздник самова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раздник самова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Всемирный день русского самовара во Владивостоке 11 июня 2022 в Владивос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143272" cy="415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17 августа - День САМОВАРА. Самовар, владыка брюха,... | Интересный контент  в группе ПРАЗДНИКИ И СОБЫТИЯ ДН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86058"/>
            <a:ext cx="3143272" cy="393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Всемирный день русского самовара отпраздновали во Владивостоке | Bigasi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492017"/>
            <a:ext cx="3071834" cy="236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357298"/>
            <a:ext cx="615425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Book Antiqua" pitchFamily="18" charset="0"/>
              </a:rPr>
              <a:t>Никогда не ест,</a:t>
            </a:r>
          </a:p>
          <a:p>
            <a:pPr algn="ctr"/>
            <a:r>
              <a:rPr lang="ru-RU" sz="6000" dirty="0" smtClean="0">
                <a:latin typeface="Book Antiqua" pitchFamily="18" charset="0"/>
              </a:rPr>
              <a:t>А только пьет;</a:t>
            </a:r>
          </a:p>
          <a:p>
            <a:pPr algn="ctr"/>
            <a:r>
              <a:rPr lang="ru-RU" sz="6000" dirty="0" smtClean="0">
                <a:latin typeface="Book Antiqua" pitchFamily="18" charset="0"/>
              </a:rPr>
              <a:t>А как зашумит –</a:t>
            </a:r>
          </a:p>
          <a:p>
            <a:pPr algn="ctr"/>
            <a:r>
              <a:rPr lang="ru-RU" sz="6000" dirty="0" smtClean="0">
                <a:latin typeface="Book Antiqua" pitchFamily="18" charset="0"/>
              </a:rPr>
              <a:t>Всех приманит.</a:t>
            </a:r>
            <a:endParaRPr lang="ru-RU" sz="6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Тайна музейного самовара — Коношский районный краеведческий му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стория самовара | происхождение и родина самовара, его роль в русском  чаепитии - блог daocha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54243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Исследовательская работа «История музейного экспоната» | Авторская  платформа Pandi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357982" cy="622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Презентацию к мероприятию Русский самовар доклад, про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5719"/>
            <a:ext cx="9191625" cy="68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уксун - родина русского самовара: куда отправиться летом  автопутешественник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50548" cy="635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214290"/>
            <a:ext cx="457200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Вокруг самовара расположены 4 фигуры, которые символизируют достаток, крепкие семейные узы и гостеприимство.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27652" name="Picture 4" descr="suksun-samov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876"/>
            <a:ext cx="4786346" cy="31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857364"/>
            <a:ext cx="71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В старину производимые в Суксуне самовары были хорошо известны в России, удивляя своими формами и высоким качеством.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В Суксуне производили три вида: "рюмку", "банку" и "репку". </a:t>
            </a:r>
            <a:r>
              <a:rPr lang="ru-RU" sz="4000" dirty="0" err="1" smtClean="0">
                <a:latin typeface="Book Antiqua" pitchFamily="18" charset="0"/>
              </a:rPr>
              <a:t>Суксунцы</a:t>
            </a:r>
            <a:r>
              <a:rPr lang="ru-RU" sz="4000" dirty="0" smtClean="0">
                <a:latin typeface="Book Antiqua" pitchFamily="18" charset="0"/>
              </a:rPr>
              <a:t> отправляли свои самовары по Сибирскому тракту Пермь, Екатеринбург, в Ирбит на знаменитую </a:t>
            </a:r>
            <a:r>
              <a:rPr lang="ru-RU" sz="4000" dirty="0" err="1" smtClean="0">
                <a:latin typeface="Book Antiqua" pitchFamily="18" charset="0"/>
              </a:rPr>
              <a:t>Ирбитскую</a:t>
            </a:r>
            <a:r>
              <a:rPr lang="ru-RU" sz="4000" dirty="0" smtClean="0">
                <a:latin typeface="Book Antiqua" pitchFamily="18" charset="0"/>
              </a:rPr>
              <a:t> ярмарку, в Нижний Новгород. В 1900 году даже отправили латунный самовар в Париж на Всемирную выставку.</a:t>
            </a:r>
            <a:endParaRPr lang="ru-RU" sz="4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714752"/>
            <a:ext cx="8429684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2022 год в России объявлен годом народного искусства и нематериального наследия народов РФ.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50099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 Antiqua" pitchFamily="18" charset="0"/>
              </a:rPr>
              <a:t>В музее есть большая экспозиция самоваров в том числе уникальный самовар в виде спутника 1957 года. Простой из шаров на трех ножках. Создатель самовара-спутника художник К.Собакин. Такие самоварчики одно время дарили первым космонавтам. Теперь такой уникальный самовар-спутник, стоит 20 000 рублей.</a:t>
            </a:r>
            <a:endParaRPr lang="ru-RU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uksu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643834" cy="509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тарый самовар » Стихи.Про - поэзия, стих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571612"/>
            <a:ext cx="64294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Спасибо за внимание!</a:t>
            </a:r>
            <a:endParaRPr lang="ru-RU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54697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Book Antiqua" pitchFamily="18" charset="0"/>
              </a:rPr>
              <a:t>Васильковый</a:t>
            </a:r>
            <a:r>
              <a:rPr lang="ru-RU" sz="4800" dirty="0" smtClean="0"/>
              <a:t> </a:t>
            </a:r>
            <a:r>
              <a:rPr lang="ru-RU" sz="4800" dirty="0" smtClean="0">
                <a:latin typeface="Book Antiqua" pitchFamily="18" charset="0"/>
              </a:rPr>
              <a:t>день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5500726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4 июня – день </a:t>
            </a:r>
            <a:r>
              <a:rPr lang="ru-RU" sz="2400" dirty="0" err="1" smtClean="0">
                <a:latin typeface="Book Antiqua" pitchFamily="18" charset="0"/>
              </a:rPr>
              <a:t>синецвета</a:t>
            </a:r>
            <a:r>
              <a:rPr lang="ru-RU" sz="2400" dirty="0" smtClean="0">
                <a:latin typeface="Book Antiqua" pitchFamily="18" charset="0"/>
              </a:rPr>
              <a:t> и Васильковый день: В этот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день не работали: в огороде уродятся только полынь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и васильки. У девушек была особая традиция: они </a:t>
            </a:r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плели венки из березовых веток и бросали в реку.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026" name="Picture 2" descr="https://s.poembook.ru/theme/94/ae/a8/737b917e58b4348e0ddee9645c5135279a0adca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62" y="857232"/>
            <a:ext cx="3643338" cy="273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tihi.ru/pics/2014/04/08/4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www.fonstola.ru/images/202002/fonstola.ru_37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4357694"/>
            <a:ext cx="579197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Змеиный праздник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5500702"/>
            <a:ext cx="578644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12 июня. Знаковое существо в народных поверьях. Великий полоз.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5" y="428604"/>
            <a:ext cx="4786346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По поверью это день змеиных свадеб. Крестьяне считали, что змеи, собираясь на свадьбу, «идут поездом». В этот день старались воздержаться от похода в лес.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Так же этот день считался лучшим для посадки бобов.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5366" name="Picture 6" descr="https://ic.pics.livejournal.com/anngol/72240050/480469/48046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29527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s://s3.iluki.ru/news/image/2021-01-11/f780a68fceddd452e575779af5b2482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50921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1386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летнего солнцестояния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571612"/>
            <a:ext cx="514353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21 июня. Самый длинный день в году. До принятия </a:t>
            </a:r>
            <a:r>
              <a:rPr lang="ru-RU" sz="2400" dirty="0" err="1" smtClean="0">
                <a:latin typeface="Book Antiqua" pitchFamily="18" charset="0"/>
              </a:rPr>
              <a:t>григоранского</a:t>
            </a:r>
            <a:r>
              <a:rPr lang="ru-RU" sz="2400" dirty="0" smtClean="0">
                <a:latin typeface="Book Antiqua" pitchFamily="18" charset="0"/>
              </a:rPr>
              <a:t> календаря в тот день отмечали Купалу.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8436" name="Picture 4" descr="https://www.kleo.ru/img/articles/-10-07-2021-22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431882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storage.myseldon.com/news-pict-f8/F8E2EF6CA1DFBE996E219B49E2F065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256"/>
            <a:ext cx="3500462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14290"/>
            <a:ext cx="486062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балалайки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1214422"/>
            <a:ext cx="485778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23 июня. Общеизвестный народный русский инструмент. В этот день организуют концерты и мастер-классы, чтобы каждый желающий смог послушать, как красиво звучит инструмент.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9458" name="Picture 2" descr="https://multiurok.ru/img/305996/image_5ef25e8de88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29066"/>
            <a:ext cx="3929058" cy="280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s://vplate.ru/images/article/orig/2020/10/kak-nastroit-balalajku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45564"/>
            <a:ext cx="4071966" cy="261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www.fessl.ru/images/news/2018/06_18/mezhdunarodnyj-den-balalajki/%D1%84%D0%BE%D1%8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143512"/>
            <a:ext cx="75552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рождения Бабы Яги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215082"/>
            <a:ext cx="13660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30 июня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028" name="Picture 4" descr="https://avatars.mds.yandex.net/get-zen_doc/1703615/pub_611110354209a108011822cb_611119b322546325db30bff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28667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ekaterinburgpanavto.ru/wp-content/uploads/2018/11/26a4bc9292d46c8e7a0230453a19ac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6072230" cy="247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56685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русской печи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214422"/>
            <a:ext cx="571504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19 мая. Это неофициальный народный праздник. Русская печь была неотъемлемой частью всей культуры народа. Она служила народным ремеслам: была и гончарным горном, в ней плавили металл для изготовления домашней утвари и женских украшений.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4098" name="Picture 2" descr="19 мая - День русской печи - Новости ЭТНО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5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8897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День Ивана Купала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592935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  <a:cs typeface="Times New Roman" pitchFamily="18" charset="0"/>
              </a:rPr>
              <a:t>7 июля. Посвящен он летнему солнцестоянию, расцвету природы и победе света над тьмой. В ночь на Ивана Купала проводили различные обряды, связанные с травами, водой и огнем. </a:t>
            </a:r>
            <a:endParaRPr lang="ru-RU" sz="24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к отметить день Ивана Купала: традиции и гадания - МК Ряз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928934"/>
            <a:ext cx="4143404" cy="310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7 июля — День Ивана Купалы | Новости Тайшета -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4071966" cy="272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443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«Календарь фольклорных праздников»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отряда «Лингвисты»  «Мои любимые народные праздники»</dc:title>
  <dc:creator>Учитель</dc:creator>
  <cp:lastModifiedBy>Admin</cp:lastModifiedBy>
  <cp:revision>15</cp:revision>
  <dcterms:created xsi:type="dcterms:W3CDTF">2022-06-14T08:44:27Z</dcterms:created>
  <dcterms:modified xsi:type="dcterms:W3CDTF">2023-09-24T18:28:11Z</dcterms:modified>
</cp:coreProperties>
</file>