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12" r:id="rId2"/>
    <p:sldId id="311" r:id="rId3"/>
    <p:sldId id="325" r:id="rId4"/>
    <p:sldId id="324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4" r:id="rId16"/>
    <p:sldId id="273" r:id="rId17"/>
    <p:sldId id="296" r:id="rId18"/>
    <p:sldId id="274" r:id="rId19"/>
    <p:sldId id="304" r:id="rId20"/>
    <p:sldId id="256" r:id="rId21"/>
    <p:sldId id="316" r:id="rId22"/>
    <p:sldId id="297" r:id="rId23"/>
    <p:sldId id="298" r:id="rId24"/>
    <p:sldId id="314" r:id="rId25"/>
    <p:sldId id="300" r:id="rId26"/>
    <p:sldId id="315" r:id="rId27"/>
    <p:sldId id="310" r:id="rId28"/>
    <p:sldId id="313" r:id="rId29"/>
    <p:sldId id="301" r:id="rId30"/>
    <p:sldId id="299" r:id="rId31"/>
    <p:sldId id="277" r:id="rId32"/>
    <p:sldId id="302" r:id="rId33"/>
    <p:sldId id="278" r:id="rId34"/>
    <p:sldId id="279" r:id="rId35"/>
    <p:sldId id="303" r:id="rId36"/>
    <p:sldId id="307" r:id="rId37"/>
    <p:sldId id="318" r:id="rId38"/>
    <p:sldId id="319" r:id="rId39"/>
    <p:sldId id="320" r:id="rId40"/>
    <p:sldId id="321" r:id="rId41"/>
    <p:sldId id="322" r:id="rId42"/>
    <p:sldId id="32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710EF-8E21-41C3-8C92-F19B8B82EC6A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E00DB-3A53-4B82-861E-FD1CF5006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00DB-3A53-4B82-861E-FD1CF500647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4522-8539-4D95-A5D5-7E6F55826781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СЕминар ПАСХА\pasha-yayca-pashalnye-yayca-69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42" cy="23708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00042"/>
            <a:ext cx="37282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Мастер-класс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786058"/>
            <a:ext cx="82153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Эвристические методы обучения иностранному языку как условие мотивации и творческой самореализации учащихся </a:t>
            </a:r>
          </a:p>
          <a:p>
            <a:endParaRPr lang="ru-RU" sz="4000" dirty="0" smtClean="0">
              <a:solidFill>
                <a:srgbClr val="C00000"/>
              </a:solidFill>
            </a:endParaRPr>
          </a:p>
          <a:p>
            <a:r>
              <a:rPr lang="ru-RU" sz="4000" dirty="0" smtClean="0">
                <a:solidFill>
                  <a:srgbClr val="C00000"/>
                </a:solidFill>
              </a:rPr>
              <a:t>                                            </a:t>
            </a:r>
            <a:r>
              <a:rPr lang="ru-RU" sz="2000" dirty="0" smtClean="0">
                <a:solidFill>
                  <a:srgbClr val="C00000"/>
                </a:solidFill>
              </a:rPr>
              <a:t>Выполнила: </a:t>
            </a:r>
            <a:r>
              <a:rPr lang="ru-RU" sz="2000" dirty="0" err="1" smtClean="0">
                <a:solidFill>
                  <a:srgbClr val="C00000"/>
                </a:solidFill>
              </a:rPr>
              <a:t>И.В.Вотинова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МБОУ МСОШ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User\Desktop\масленица\Снимок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User\Desktop\масленица\Снимок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esktop\масленица\Снимок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User\Desktop\масленица\Снимок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User\Desktop\масленица\Снимок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СЕминар ПАСХА\Пасхальные_картин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64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Эвристическое  задание 1.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Прочитайте текст и найдите ….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Цель: </a:t>
            </a:r>
            <a:r>
              <a:rPr lang="ru-RU" dirty="0" smtClean="0"/>
              <a:t>изучение структуры текста для получения нужной информации с целью формирования познавательных способностей учащихся;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Эвристические методы: </a:t>
            </a:r>
            <a:r>
              <a:rPr lang="ru-RU" dirty="0" smtClean="0"/>
              <a:t>метод символического видения,  метод сравнения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2" name="AutoShape 2" descr="http://i.kzmii.ru/u/15/e7e91c690811e49730aacce9557d43/-/2014260212243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E:\СЕминар ПАСХА\верб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Эвристическое  задание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Прочитайте текст и составьте к нему вопросы.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Цель задания: </a:t>
            </a:r>
            <a:r>
              <a:rPr lang="ru-RU" dirty="0" smtClean="0"/>
              <a:t>научить правильно задавать содержательные вопросы к тексту.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Эвристические методы: </a:t>
            </a:r>
            <a:r>
              <a:rPr lang="ru-RU" dirty="0" smtClean="0"/>
              <a:t>метод эвристических вопросов.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User\Desktop\масленица\Снимок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СЕминар ПАСХА\цып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E:\СЕминар ПАСХА\Ko3qMRFjK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Эвристические вопросы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Пасха: почему праздник так называется?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Назовите характерные признаки Пасхальной недели.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Кто, где, когда, что делает во время Пасхи?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 чем суть пасхальных  символов яйца и кролика?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СЕминар ПАСХА\заставка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64360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8" name="AutoShape 2" descr="http://migrantinfo.spb.ru/images/spb_info/holl_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://migrantinfo.spb.ru/images/spb_info/holl_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://migrantinfo.spb.ru/images/spb_info/holl_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E:\СЕминар ПАСХА\корз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928" y="-142900"/>
            <a:ext cx="9168928" cy="721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Эвристическое  задание 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Придумайте и изобразите логическую цепочку по теме «Пасха». Представьте ее группам.</a:t>
            </a:r>
          </a:p>
          <a:p>
            <a:r>
              <a:rPr lang="ru-RU" dirty="0" smtClean="0"/>
              <a:t>1) Символы 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2) </a:t>
            </a:r>
            <a:r>
              <a:rPr lang="ru-RU" dirty="0" smtClean="0"/>
              <a:t>Обычаи -</a:t>
            </a:r>
            <a:br>
              <a:rPr lang="ru-RU" dirty="0" smtClean="0"/>
            </a:br>
            <a:r>
              <a:rPr lang="ru-RU" dirty="0" smtClean="0"/>
              <a:t>3) Угощения -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Цель задания: </a:t>
            </a:r>
            <a:r>
              <a:rPr lang="ru-RU" dirty="0" smtClean="0"/>
              <a:t>предоставить учащимся пространство  для придумывания собственных творческих идей.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Эвристические методы: </a:t>
            </a:r>
            <a:r>
              <a:rPr lang="ru-RU" dirty="0" smtClean="0"/>
              <a:t>метод прогнозирования, метод мозгового штурма, метод придумывания.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СЕминар ПАСХА\iгиацин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Эвристическое  задание 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Представьте придуманное  Вами поздравление или приветствие к празднику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Цель задания: </a:t>
            </a:r>
            <a:r>
              <a:rPr lang="ru-RU" dirty="0" smtClean="0"/>
              <a:t>предоставить учащимся пространство  для придумывания собственных творческих идей.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Эвристические методы: </a:t>
            </a:r>
            <a:r>
              <a:rPr lang="ru-RU" dirty="0" smtClean="0"/>
              <a:t>метод прогнозирования, метод мозгового штурма, метод придумывания.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СЕминар ПАСХА\заборч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User\Desktop\масленица\Снимок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СЕминар ПАСХА\таре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улочка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504825"/>
            <a:ext cx="9020175" cy="584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Эвристическое  задание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Составьте диалоги из предложенных речевых клише.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Цель: </a:t>
            </a:r>
            <a:r>
              <a:rPr lang="ru-RU" dirty="0" smtClean="0"/>
              <a:t>употребление речевых клише в диалогической речи учащихся;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Эвристические методы: </a:t>
            </a:r>
            <a:r>
              <a:rPr lang="ru-RU" dirty="0" smtClean="0"/>
              <a:t>метод прогнозирования ,метод вживания.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COMPLETE THE DIALOGUE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CAN I HELP YOU?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YES,PLEASE.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WOULD YOU LIKE SOME EASTER EGGS/KULICH/HOT CROSS BUNS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AND A CUP OF  TEA?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YES.WITH PLEASURE.THEY ARE DELICIOUS.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ENJOY YOUR MEAL!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THANK YOU VERY MUCH.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2-tub-ru.yandex.net/i?id=3eb06ca1728c0c02b04f3001a9552f8b&amp;n=33&amp;h=215&amp;w=3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2-tub-ru.yandex.net/i?id=3eb06ca1728c0c02b04f3001a9552f8b&amp;n=33&amp;h=215&amp;w=3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E:\СЕминар ПАСХА\кул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9" y="0"/>
            <a:ext cx="91833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Сравнить пасхальные традиции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в Британии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Символы</a:t>
            </a:r>
          </a:p>
          <a:p>
            <a:r>
              <a:rPr lang="ru-RU" dirty="0" smtClean="0"/>
              <a:t>Приветствия</a:t>
            </a:r>
          </a:p>
          <a:p>
            <a:r>
              <a:rPr lang="ru-RU" dirty="0" smtClean="0"/>
              <a:t>Обычаи</a:t>
            </a:r>
          </a:p>
          <a:p>
            <a:r>
              <a:rPr lang="ru-RU" dirty="0" smtClean="0"/>
              <a:t>Еда</a:t>
            </a:r>
          </a:p>
          <a:p>
            <a:r>
              <a:rPr lang="ru-RU" dirty="0" smtClean="0"/>
              <a:t>Игры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в России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Символы</a:t>
            </a:r>
          </a:p>
          <a:p>
            <a:r>
              <a:rPr lang="ru-RU" dirty="0" smtClean="0"/>
              <a:t>Приветствия</a:t>
            </a:r>
          </a:p>
          <a:p>
            <a:r>
              <a:rPr lang="ru-RU" dirty="0" smtClean="0"/>
              <a:t>Обычаи</a:t>
            </a:r>
          </a:p>
          <a:p>
            <a:r>
              <a:rPr lang="ru-RU" dirty="0" smtClean="0"/>
              <a:t>Еда</a:t>
            </a:r>
          </a:p>
          <a:p>
            <a:r>
              <a:rPr lang="ru-RU" dirty="0" smtClean="0"/>
              <a:t>Игры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214290"/>
            <a:ext cx="4606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Эвристическое задание 6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Эвристическое  задание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Составьте </a:t>
            </a:r>
            <a:r>
              <a:rPr lang="ru-RU" dirty="0" err="1" smtClean="0"/>
              <a:t>синквейн</a:t>
            </a:r>
            <a:r>
              <a:rPr lang="ru-RU" dirty="0" smtClean="0"/>
              <a:t> о Пасхе.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Цель задания: </a:t>
            </a:r>
            <a:r>
              <a:rPr lang="ru-RU" dirty="0" smtClean="0"/>
              <a:t>предоставить учащимся пространство для придумывания собственных творческих идей.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Эвристические методы: </a:t>
            </a:r>
            <a:r>
              <a:rPr lang="ru-RU" dirty="0" smtClean="0"/>
              <a:t>метод мозгового штурма, метод придумывания, метод рефлексии.</a:t>
            </a:r>
          </a:p>
          <a:p>
            <a:pPr>
              <a:buNone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СЕминар ПАСХА\h_1334482909_4456734_e52130104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7786742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СЕминар ПАСХА\церковь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45900"/>
            <a:ext cx="8286808" cy="6194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СЕминар ПАСХА\поздравление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760"/>
            <a:ext cx="9001156" cy="6874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E:\СЕминар ПАСХА\20695384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4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E:\СЕминар ПАСХА\иг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СЕминар ПАСХА\крашяйц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28"/>
            <a:ext cx="5169611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E:\СЕминар ПАСХА\кролик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СЕминар ПАСХА\цыпленок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СЕминар ПАСХА\pasha-yayca-pashalnye-yayca-69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046156" cy="4883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масленица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9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масленица\Сним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User\Desktop\масленица\Сним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User\Desktop\масленица\Сним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User\Desktop\масленица\Сним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298</Words>
  <Application>Microsoft Office PowerPoint</Application>
  <PresentationFormat>Экран (4:3)</PresentationFormat>
  <Paragraphs>58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Эвристическое  задание 1.</vt:lpstr>
      <vt:lpstr>Слайд 17</vt:lpstr>
      <vt:lpstr>Эвристическое  задание 2</vt:lpstr>
      <vt:lpstr>Слайд 19</vt:lpstr>
      <vt:lpstr>Слайд 20</vt:lpstr>
      <vt:lpstr>Эвристические вопросы</vt:lpstr>
      <vt:lpstr>Слайд 22</vt:lpstr>
      <vt:lpstr>Слайд 23</vt:lpstr>
      <vt:lpstr>Эвристическое  задание 3</vt:lpstr>
      <vt:lpstr>Слайд 25</vt:lpstr>
      <vt:lpstr>Эвристическое  задание 4</vt:lpstr>
      <vt:lpstr>Слайд 27</vt:lpstr>
      <vt:lpstr>Слайд 28</vt:lpstr>
      <vt:lpstr>Слайд 29</vt:lpstr>
      <vt:lpstr>Эвристическое  задание 5</vt:lpstr>
      <vt:lpstr>COMPLETE THE DIALOGUE</vt:lpstr>
      <vt:lpstr>Слайд 32</vt:lpstr>
      <vt:lpstr>Сравнить пасхальные традиции</vt:lpstr>
      <vt:lpstr>Эвристическое  задание 7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User</dc:creator>
  <cp:lastModifiedBy>User</cp:lastModifiedBy>
  <cp:revision>119</cp:revision>
  <dcterms:created xsi:type="dcterms:W3CDTF">2016-03-03T11:51:31Z</dcterms:created>
  <dcterms:modified xsi:type="dcterms:W3CDTF">2017-01-18T20:53:22Z</dcterms:modified>
</cp:coreProperties>
</file>