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4709" autoAdjust="0"/>
  </p:normalViewPr>
  <p:slideViewPr>
    <p:cSldViewPr>
      <p:cViewPr>
        <p:scale>
          <a:sx n="68" d="100"/>
          <a:sy n="68" d="100"/>
        </p:scale>
        <p:origin x="-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164F1-4831-4338-B56F-EA7A1530B917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758C3C-27CD-4301-9AB5-DE1181C42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9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44;&#1074;&#1072;%20&#1094;&#1099;&#1087;&#1083;&#1077;&#1085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11283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Плетение из фольги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Мои документы\Работа\Плетение из фольги\grozd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371850" cy="4572000"/>
          </a:xfrm>
          <a:prstGeom prst="rect">
            <a:avLst/>
          </a:prstGeom>
          <a:noFill/>
        </p:spPr>
      </p:pic>
      <p:pic>
        <p:nvPicPr>
          <p:cNvPr id="1028" name="Picture 4" descr="D:\Мои документы\Работа\Izobrazhenie_04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429000" cy="4572000"/>
          </a:xfrm>
          <a:prstGeom prst="rect">
            <a:avLst/>
          </a:prstGeom>
          <a:noFill/>
        </p:spPr>
      </p:pic>
      <p:pic>
        <p:nvPicPr>
          <p:cNvPr id="5" name="Два цыпл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и документы\Работа\Плетение из фольги\fi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8293"/>
            <a:ext cx="3929058" cy="4789707"/>
          </a:xfrm>
          <a:prstGeom prst="rect">
            <a:avLst/>
          </a:prstGeom>
          <a:noFill/>
        </p:spPr>
      </p:pic>
      <p:pic>
        <p:nvPicPr>
          <p:cNvPr id="8196" name="Picture 4" descr="D:\Мои документы\Работа\Плетение из фольги\fig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6072198" cy="4786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21429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. Зажмите «колбаску» между большим и указательным пальцами и катайте туда- сюда, перемещаясь от начала к концу, как будто прядёте нить.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абота\Плетение из фольги\fi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4429124" cy="4143380"/>
          </a:xfrm>
          <a:prstGeom prst="rect">
            <a:avLst/>
          </a:prstGeom>
          <a:noFill/>
        </p:spPr>
      </p:pic>
      <p:pic>
        <p:nvPicPr>
          <p:cNvPr id="10243" name="Picture 3" descr="D:\Мои документы\Работа\Плетение из фольги\fi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786314" cy="41433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Плетение шишки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Возьмите одну тонкую проволочку и сделайте на конце маленькую круглую петельку диаметром около 1 см. Зафиксируйте её, несколько раз плотно обмотав кончик вокруг основной петли.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Работа\Плетение из фольги\fi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572000" cy="4500570"/>
          </a:xfrm>
          <a:prstGeom prst="rect">
            <a:avLst/>
          </a:prstGeom>
          <a:noFill/>
        </p:spPr>
      </p:pic>
      <p:pic>
        <p:nvPicPr>
          <p:cNvPr id="11267" name="Picture 3" descr="D:\Мои документы\Работа\Плетение из фольги\fi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643438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642918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Проденьте конец проволочки снизу в центр петли и тяните, пока снаружи не останется только небольшая чешуйка, диаметром приблизительно 1 см. Расправьте её, придав округлую форму.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Работа\Плетение из фольги\fi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4357686" cy="4572008"/>
          </a:xfrm>
          <a:prstGeom prst="rect">
            <a:avLst/>
          </a:prstGeom>
          <a:noFill/>
        </p:spPr>
      </p:pic>
      <p:pic>
        <p:nvPicPr>
          <p:cNvPr id="12291" name="Picture 3" descr="D:\Мои документы\Работа\Плетение из фольги\fi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357430"/>
            <a:ext cx="4982799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Точно также сплетите по кругу ещё 12-13 рядов чешуек. Конец зафиксируйте, сделав несколько тугих витков вокруг стороны ближайшей чешуйки.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Мои документы\Работа\Плетение из фольги\fi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5461990" cy="3643314"/>
          </a:xfrm>
          <a:prstGeom prst="rect">
            <a:avLst/>
          </a:prstGeom>
          <a:noFill/>
        </p:spPr>
      </p:pic>
      <p:pic>
        <p:nvPicPr>
          <p:cNvPr id="13317" name="Picture 5" descr="D:\Мои документы\Работа\Плетение из фольги\fig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714876" cy="36433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715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Плетение  хвои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Пять тонких проволочек сложите вместе. Возьмите ещё одну тонкую проволочку и двойным витком перетяните ею пучок ровно посередине. Точно также сделайте ещё 4-5 «кисточек».  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Мои документы\Работа\Плетение из фольги\fi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7358082" cy="4214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Возьмите толстую проволочку , скрученную вами из широкой полоски фольги. Примотайте к её концу хвойную кисточку , используя всю длину торчащих из неё крепёжных проволочек и располагая витки плотно друг к другу.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Сосновая веточка готова!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D:\Мои документы\Работа\Плетение из фольги\fi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143800" cy="52499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Желаем творческих успехов! 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D:\Мои документы\Работа\Плетение из фольги\Foilart-08_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7835084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Простое увлекательное занятие как для начинающих, так и для опытных мастериц, позволяющее сделать оригинальные подарки и удивительные украшения интерьера своими руками</a:t>
            </a:r>
            <a:r>
              <a:rPr lang="ru-RU" sz="3200" dirty="0" smtClean="0">
                <a:solidFill>
                  <a:schemeClr val="accent1"/>
                </a:solidFill>
              </a:rPr>
              <a:t>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D:\Мои документы\Работа\43582665007_files\208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286280" cy="35480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Знакомьтесь, алюминиевая фольга- мягкий, совершенно безопасный материал, работать с которым легко и приятно. Фольга обладает уникальными свойствами: высокая </a:t>
            </a:r>
            <a:r>
              <a:rPr lang="ru-RU" sz="3200" dirty="0" err="1" smtClean="0">
                <a:solidFill>
                  <a:srgbClr val="FFFF00"/>
                </a:solidFill>
              </a:rPr>
              <a:t>термопрочность</a:t>
            </a:r>
            <a:r>
              <a:rPr lang="ru-RU" sz="3200" dirty="0" smtClean="0">
                <a:solidFill>
                  <a:srgbClr val="FFFF00"/>
                </a:solidFill>
              </a:rPr>
              <a:t> и влагостойкость неограниченно расширяет область применения выполненных из неё декоративных изделий.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Мои документы\Работа\Плетение из фольги\fig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191250" cy="30003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Моделирование из фольги - увлекательное занятие для девочек от 8 лет и старше. Сначала фольга нарезается на полоски, которые затем скручиваются в тонкие гибкие проволочки. Их фактурная сверкающая поверхность создаёт потрясающий декоративный эффект, благодаря которому изделия становятся похожими на настоящие ювелирные украшения.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Простые приёмы плетения и пластичность материала позволяют создавать  любые формы, открывая неограниченные просторы для творчества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D:\Мои документы\Работа\43582665007_files\6866fb0506f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643338" cy="3015874"/>
          </a:xfrm>
          <a:prstGeom prst="rect">
            <a:avLst/>
          </a:prstGeom>
          <a:noFill/>
        </p:spPr>
      </p:pic>
      <p:pic>
        <p:nvPicPr>
          <p:cNvPr id="4100" name="Picture 4" descr="D:\Мои документы\Работа\43582665007_files\208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Перед вами открываются новые дизайнерские горизонты: украшайте уже готовыми композициями светильники, цветочные горшки, веранды, беседки. Открытые лоджии, кухню и ванную комнату – везде , где другие украшения приходили в негодность, изделия из алюминиевой фольги будут долгое время радовать вас своей красотой</a:t>
            </a:r>
            <a:r>
              <a:rPr lang="ru-RU" dirty="0" smtClean="0">
                <a:solidFill>
                  <a:srgbClr val="FFFF00"/>
                </a:solidFill>
              </a:rPr>
              <a:t>.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Для того , чтобы создать собственный шедевр, не потребуется никаких специальных навыков- следуйте инструкции шаг за шагом,  и вас ждёт потрясающий результат.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Знакомьтесь: «Сосновая веточка».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Работа\Плетение из фольги\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29000"/>
            <a:ext cx="4643437" cy="3429000"/>
          </a:xfrm>
          <a:prstGeom prst="rect">
            <a:avLst/>
          </a:prstGeom>
          <a:noFill/>
        </p:spPr>
      </p:pic>
      <p:pic>
        <p:nvPicPr>
          <p:cNvPr id="5123" name="Picture 3" descr="D:\Мои документы\Работа\Плетение из фольги\fi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977" y="1285860"/>
            <a:ext cx="4504023" cy="3429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Инструменты и материалы: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та\Плетение из фольги\fig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714876" cy="3857627"/>
          </a:xfrm>
          <a:prstGeom prst="rect">
            <a:avLst/>
          </a:prstGeom>
          <a:noFill/>
        </p:spPr>
      </p:pic>
      <p:pic>
        <p:nvPicPr>
          <p:cNvPr id="6147" name="Picture 3" descr="D:\Мои документы\Работа\Плетение из фольги\fig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429124" cy="38576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28604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Скрутите из тонких полосок фольги серебряные проволочки. Для этого хватательными движениями сомните полоску поперёк по всей длине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408</Words>
  <Application>Microsoft Office PowerPoint</Application>
  <PresentationFormat>Экран (4:3)</PresentationFormat>
  <Paragraphs>20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Плетение из фольги</vt:lpstr>
      <vt:lpstr>Простое увлекательное занятие как для начинающих, так и для опытных мастериц, позволяющее сделать оригинальные подарки и удивительные украшения интерьера своими руками.</vt:lpstr>
      <vt:lpstr>Знакомьтесь, алюминиевая фольга- мягкий, совершенно безопасный материал, работать с которым легко и приятно. Фольга обладает уникальными свойствами: высокая термопрочность и влагостойкость неограниченно расширяет область применения выполненных из неё декоративных изделий.</vt:lpstr>
      <vt:lpstr>Моделирование из фольги - увлекательное занятие для девочек от 8 лет и старше. Сначала фольга нарезается на полоски, которые затем скручиваются в тонкие гибкие проволочки. Их фактурная сверкающая поверхность создаёт потрясающий декоративный эффект, благодаря которому изделия становятся похожими на настоящие ювелирные украшения. </vt:lpstr>
      <vt:lpstr>Простые приёмы плетения и пластичность материала позволяют создавать  любые формы, открывая неограниченные просторы для творчества.</vt:lpstr>
      <vt:lpstr>Перед вами открываются новые дизайнерские горизонты: украшайте уже готовыми композициями светильники, цветочные горшки, веранды, беседки. Открытые лоджии, кухню и ванную комнату – везде , где другие украшения приходили в негодность, изделия из алюминиевой фольги будут долгое время радовать вас своей красотой.  </vt:lpstr>
      <vt:lpstr>Для того , чтобы создать собственный шедевр, не потребуется никаких специальных навыков- следуйте инструкции шаг за шагом,  и вас ждёт потрясающий результат.  Знакомьтесь: «Сосновая веточка».</vt:lpstr>
      <vt:lpstr>Инструменты и материалы: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Сосновая веточка готова!</vt:lpstr>
      <vt:lpstr>Желаем творческих успехов!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из фольги</dc:title>
  <dc:creator>Admin</dc:creator>
  <cp:lastModifiedBy>Admin</cp:lastModifiedBy>
  <cp:revision>21</cp:revision>
  <dcterms:created xsi:type="dcterms:W3CDTF">2010-12-13T09:51:49Z</dcterms:created>
  <dcterms:modified xsi:type="dcterms:W3CDTF">2010-12-13T17:23:43Z</dcterms:modified>
</cp:coreProperties>
</file>