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3" r:id="rId8"/>
    <p:sldId id="264" r:id="rId9"/>
    <p:sldId id="261" r:id="rId10"/>
    <p:sldId id="262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996A2-F3FB-4C05-BA7E-A9E16611D36C}" type="datetimeFigureOut">
              <a:rPr lang="ru-RU" smtClean="0"/>
              <a:pPr/>
              <a:t>26.03.2009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B5FBEA-39A4-4A8A-BD8D-3F328F462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772400" cy="378621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Продажа  имения Графини  Функции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355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3206210" cy="3571900"/>
          </a:xfrm>
          <a:prstGeom prst="rect">
            <a:avLst/>
          </a:prstGeom>
        </p:spPr>
      </p:pic>
      <p:pic>
        <p:nvPicPr>
          <p:cNvPr id="3" name="Рисунок 2" descr="1163550[1]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14942" y="1428736"/>
            <a:ext cx="3206210" cy="3571900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4500562" y="285728"/>
            <a:ext cx="214314" cy="642942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214282" y="5929330"/>
            <a:ext cx="8572560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214" y="61436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14480" y="2071678"/>
            <a:ext cx="542928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вариант:  5; 3; 4.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aseline="0" dirty="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dirty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0" i="0" u="none" strike="noStrike" cap="none" normalizeH="0" dirty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285852" y="2857496"/>
            <a:ext cx="5929354" cy="13470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вариант: 4;1;3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643042" y="3357562"/>
            <a:ext cx="5286412" cy="134704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вариант: 3;3;4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285852" y="4500570"/>
            <a:ext cx="5929354" cy="134704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вариант: 2;3;2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38200" y="285728"/>
            <a:ext cx="8305800" cy="1347046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 тестам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571472" y="1785926"/>
            <a:ext cx="4071966" cy="2679511"/>
          </a:xfrm>
          <a:custGeom>
            <a:avLst/>
            <a:gdLst>
              <a:gd name="connsiteX0" fmla="*/ 0 w 4067033"/>
              <a:gd name="connsiteY0" fmla="*/ 1428466 h 2679511"/>
              <a:gd name="connsiteX1" fmla="*/ 1269242 w 4067033"/>
              <a:gd name="connsiteY1" fmla="*/ 172872 h 2679511"/>
              <a:gd name="connsiteX2" fmla="*/ 2756848 w 4067033"/>
              <a:gd name="connsiteY2" fmla="*/ 2465696 h 2679511"/>
              <a:gd name="connsiteX3" fmla="*/ 4067033 w 4067033"/>
              <a:gd name="connsiteY3" fmla="*/ 1455762 h 2679511"/>
              <a:gd name="connsiteX4" fmla="*/ 4067033 w 4067033"/>
              <a:gd name="connsiteY4" fmla="*/ 1455762 h 267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33" h="2679511">
                <a:moveTo>
                  <a:pt x="0" y="1428466"/>
                </a:moveTo>
                <a:cubicBezTo>
                  <a:pt x="404883" y="714233"/>
                  <a:pt x="809767" y="0"/>
                  <a:pt x="1269242" y="172872"/>
                </a:cubicBezTo>
                <a:cubicBezTo>
                  <a:pt x="1728717" y="345744"/>
                  <a:pt x="2290550" y="2251881"/>
                  <a:pt x="2756848" y="2465696"/>
                </a:cubicBezTo>
                <a:cubicBezTo>
                  <a:pt x="3223146" y="2679511"/>
                  <a:pt x="4067033" y="1455762"/>
                  <a:pt x="4067033" y="1455762"/>
                </a:cubicBezTo>
                <a:lnTo>
                  <a:pt x="4067033" y="1455762"/>
                </a:lnTo>
              </a:path>
            </a:pathLst>
          </a:cu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43438" y="1785926"/>
            <a:ext cx="4067033" cy="2679511"/>
          </a:xfrm>
          <a:custGeom>
            <a:avLst/>
            <a:gdLst>
              <a:gd name="connsiteX0" fmla="*/ 0 w 4067033"/>
              <a:gd name="connsiteY0" fmla="*/ 1428466 h 2679511"/>
              <a:gd name="connsiteX1" fmla="*/ 1269242 w 4067033"/>
              <a:gd name="connsiteY1" fmla="*/ 172872 h 2679511"/>
              <a:gd name="connsiteX2" fmla="*/ 2756848 w 4067033"/>
              <a:gd name="connsiteY2" fmla="*/ 2465696 h 2679511"/>
              <a:gd name="connsiteX3" fmla="*/ 4067033 w 4067033"/>
              <a:gd name="connsiteY3" fmla="*/ 1455762 h 2679511"/>
              <a:gd name="connsiteX4" fmla="*/ 4067033 w 4067033"/>
              <a:gd name="connsiteY4" fmla="*/ 1455762 h 267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033" h="2679511">
                <a:moveTo>
                  <a:pt x="0" y="1428466"/>
                </a:moveTo>
                <a:cubicBezTo>
                  <a:pt x="404883" y="714233"/>
                  <a:pt x="809767" y="0"/>
                  <a:pt x="1269242" y="172872"/>
                </a:cubicBezTo>
                <a:cubicBezTo>
                  <a:pt x="1728717" y="345744"/>
                  <a:pt x="2290550" y="2251881"/>
                  <a:pt x="2756848" y="2465696"/>
                </a:cubicBezTo>
                <a:cubicBezTo>
                  <a:pt x="3223146" y="2679511"/>
                  <a:pt x="4067033" y="1455762"/>
                  <a:pt x="4067033" y="1455762"/>
                </a:cubicBezTo>
                <a:lnTo>
                  <a:pt x="4067033" y="1455762"/>
                </a:lnTo>
              </a:path>
            </a:pathLst>
          </a:cu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3" idx="0"/>
          </p:cNvCxnSpPr>
          <p:nvPr/>
        </p:nvCxnSpPr>
        <p:spPr>
          <a:xfrm flipH="1">
            <a:off x="214282" y="3214393"/>
            <a:ext cx="357190" cy="714673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4" idx="3"/>
          </p:cNvCxnSpPr>
          <p:nvPr/>
        </p:nvCxnSpPr>
        <p:spPr>
          <a:xfrm flipV="1">
            <a:off x="8710471" y="2928934"/>
            <a:ext cx="219247" cy="312755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596" y="4643446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          Синусоида</a:t>
            </a:r>
            <a:endParaRPr lang="ru-RU" sz="6600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13" idx="3"/>
          </p:cNvCxnSpPr>
          <p:nvPr/>
        </p:nvCxnSpPr>
        <p:spPr>
          <a:xfrm flipV="1">
            <a:off x="4643438" y="3071810"/>
            <a:ext cx="71438" cy="169879"/>
          </a:xfrm>
          <a:prstGeom prst="line">
            <a:avLst/>
          </a:prstGeom>
          <a:ln w="381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28662" y="857232"/>
            <a:ext cx="1714512" cy="1714512"/>
          </a:xfrm>
          <a:prstGeom prst="ellips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2222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714480" y="250030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3857628"/>
            <a:ext cx="2214546" cy="714380"/>
          </a:xfrm>
          <a:custGeom>
            <a:avLst/>
            <a:gdLst>
              <a:gd name="connsiteX0" fmla="*/ 0 w 2183642"/>
              <a:gd name="connsiteY0" fmla="*/ 752900 h 752900"/>
              <a:gd name="connsiteX1" fmla="*/ 1064526 w 2183642"/>
              <a:gd name="connsiteY1" fmla="*/ 2274 h 752900"/>
              <a:gd name="connsiteX2" fmla="*/ 2183642 w 2183642"/>
              <a:gd name="connsiteY2" fmla="*/ 739253 h 752900"/>
              <a:gd name="connsiteX3" fmla="*/ 2183642 w 2183642"/>
              <a:gd name="connsiteY3" fmla="*/ 739253 h 7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752900">
                <a:moveTo>
                  <a:pt x="0" y="752900"/>
                </a:moveTo>
                <a:cubicBezTo>
                  <a:pt x="350293" y="378724"/>
                  <a:pt x="700586" y="4549"/>
                  <a:pt x="1064526" y="2274"/>
                </a:cubicBezTo>
                <a:cubicBezTo>
                  <a:pt x="1428466" y="0"/>
                  <a:pt x="2183642" y="739253"/>
                  <a:pt x="2183642" y="739253"/>
                </a:cubicBezTo>
                <a:lnTo>
                  <a:pt x="2183642" y="739253"/>
                </a:lnTo>
              </a:path>
            </a:pathLst>
          </a:custGeom>
          <a:ln w="254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14546" y="3857628"/>
            <a:ext cx="2143140" cy="714380"/>
          </a:xfrm>
          <a:custGeom>
            <a:avLst/>
            <a:gdLst>
              <a:gd name="connsiteX0" fmla="*/ 0 w 2183642"/>
              <a:gd name="connsiteY0" fmla="*/ 752900 h 752900"/>
              <a:gd name="connsiteX1" fmla="*/ 1064526 w 2183642"/>
              <a:gd name="connsiteY1" fmla="*/ 2274 h 752900"/>
              <a:gd name="connsiteX2" fmla="*/ 2183642 w 2183642"/>
              <a:gd name="connsiteY2" fmla="*/ 739253 h 752900"/>
              <a:gd name="connsiteX3" fmla="*/ 2183642 w 2183642"/>
              <a:gd name="connsiteY3" fmla="*/ 739253 h 7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752900">
                <a:moveTo>
                  <a:pt x="0" y="752900"/>
                </a:moveTo>
                <a:cubicBezTo>
                  <a:pt x="350293" y="378724"/>
                  <a:pt x="700586" y="4549"/>
                  <a:pt x="1064526" y="2274"/>
                </a:cubicBezTo>
                <a:cubicBezTo>
                  <a:pt x="1428466" y="0"/>
                  <a:pt x="2183642" y="739253"/>
                  <a:pt x="2183642" y="739253"/>
                </a:cubicBezTo>
                <a:lnTo>
                  <a:pt x="2183642" y="739253"/>
                </a:lnTo>
              </a:path>
            </a:pathLst>
          </a:custGeom>
          <a:ln w="254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572264" y="3857628"/>
            <a:ext cx="2183642" cy="714380"/>
          </a:xfrm>
          <a:custGeom>
            <a:avLst/>
            <a:gdLst>
              <a:gd name="connsiteX0" fmla="*/ 0 w 2183642"/>
              <a:gd name="connsiteY0" fmla="*/ 752900 h 752900"/>
              <a:gd name="connsiteX1" fmla="*/ 1064526 w 2183642"/>
              <a:gd name="connsiteY1" fmla="*/ 2274 h 752900"/>
              <a:gd name="connsiteX2" fmla="*/ 2183642 w 2183642"/>
              <a:gd name="connsiteY2" fmla="*/ 739253 h 752900"/>
              <a:gd name="connsiteX3" fmla="*/ 2183642 w 2183642"/>
              <a:gd name="connsiteY3" fmla="*/ 739253 h 7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752900">
                <a:moveTo>
                  <a:pt x="0" y="752900"/>
                </a:moveTo>
                <a:cubicBezTo>
                  <a:pt x="350293" y="378724"/>
                  <a:pt x="700586" y="4549"/>
                  <a:pt x="1064526" y="2274"/>
                </a:cubicBezTo>
                <a:cubicBezTo>
                  <a:pt x="1428466" y="0"/>
                  <a:pt x="2183642" y="739253"/>
                  <a:pt x="2183642" y="739253"/>
                </a:cubicBezTo>
                <a:lnTo>
                  <a:pt x="2183642" y="739253"/>
                </a:lnTo>
              </a:path>
            </a:pathLst>
          </a:custGeom>
          <a:ln w="254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357686" y="3857628"/>
            <a:ext cx="2214578" cy="714380"/>
          </a:xfrm>
          <a:custGeom>
            <a:avLst/>
            <a:gdLst>
              <a:gd name="connsiteX0" fmla="*/ 0 w 2183642"/>
              <a:gd name="connsiteY0" fmla="*/ 752900 h 752900"/>
              <a:gd name="connsiteX1" fmla="*/ 1064526 w 2183642"/>
              <a:gd name="connsiteY1" fmla="*/ 2274 h 752900"/>
              <a:gd name="connsiteX2" fmla="*/ 2183642 w 2183642"/>
              <a:gd name="connsiteY2" fmla="*/ 739253 h 752900"/>
              <a:gd name="connsiteX3" fmla="*/ 2183642 w 2183642"/>
              <a:gd name="connsiteY3" fmla="*/ 739253 h 7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752900">
                <a:moveTo>
                  <a:pt x="0" y="752900"/>
                </a:moveTo>
                <a:cubicBezTo>
                  <a:pt x="350293" y="378724"/>
                  <a:pt x="700586" y="4549"/>
                  <a:pt x="1064526" y="2274"/>
                </a:cubicBezTo>
                <a:cubicBezTo>
                  <a:pt x="1428466" y="0"/>
                  <a:pt x="2183642" y="739253"/>
                  <a:pt x="2183642" y="739253"/>
                </a:cubicBezTo>
                <a:lnTo>
                  <a:pt x="2183642" y="739253"/>
                </a:lnTo>
              </a:path>
            </a:pathLst>
          </a:custGeom>
          <a:ln w="254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5000636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Циклоида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канирование0001.jpg"/>
          <p:cNvPicPr>
            <a:picLocks noChangeAspect="1"/>
          </p:cNvPicPr>
          <p:nvPr/>
        </p:nvPicPr>
        <p:blipFill>
          <a:blip r:embed="rId2"/>
          <a:srcRect l="213" b="1"/>
          <a:stretch>
            <a:fillRect/>
          </a:stretch>
        </p:blipFill>
        <p:spPr>
          <a:xfrm rot="5400000">
            <a:off x="635568" y="16509496"/>
            <a:ext cx="6872668" cy="9144000"/>
          </a:xfrm>
          <a:prstGeom prst="rect">
            <a:avLst/>
          </a:prstGeom>
        </p:spPr>
      </p:pic>
      <p:pic>
        <p:nvPicPr>
          <p:cNvPr id="3" name="Рисунок 2" descr="сканирование000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43106" y="-857280"/>
            <a:ext cx="9072626" cy="5857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4572008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Трактриса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85786" y="1071546"/>
            <a:ext cx="7786742" cy="273845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Аукцион окончен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42910" y="4000504"/>
            <a:ext cx="8001056" cy="214313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Times New Roman"/>
                <a:cs typeface="Times New Roman"/>
              </a:rPr>
              <a:t>Спасибо за работу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Правила аукциона: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Кто определит, что продаётся – получает акцию синего цвета.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Кто называет верную цену – получает акцию красного цвета.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Одна акция красного цвета = двум акциям синего цвета.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rgbClr val="7030A0"/>
                </a:solidFill>
              </a:rPr>
              <a:t>Набравший наибольшее число акций становится председателем акционерного общества.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erms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429520" cy="691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5715008" cy="5000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1 вариант   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7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У= –8Х+8</a:t>
            </a:r>
            <a:endParaRPr lang="ru-RU" sz="7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3643314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2 вариант  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У= –Х²+4 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785926"/>
            <a:ext cx="4071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 </a:t>
            </a:r>
            <a:r>
              <a:rPr lang="ru-RU" sz="6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√Х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786322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 – </a:t>
            </a:r>
            <a:endParaRPr lang="ru-RU" sz="66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500570"/>
            <a:ext cx="285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6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286388"/>
            <a:ext cx="285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Х</a:t>
            </a:r>
            <a:endParaRPr lang="ru-RU" sz="6600" dirty="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429256" y="1928802"/>
            <a:ext cx="642942" cy="1588"/>
          </a:xfrm>
          <a:prstGeom prst="line">
            <a:avLst/>
          </a:prstGeom>
          <a:ln w="254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00108"/>
            <a:ext cx="607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3 вариант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а)У=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500306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У=Х³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4 вариант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а)У=2Х²+4Х+5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072074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б)У=√Х-5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72066" y="5214950"/>
            <a:ext cx="1428760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4876" y="571480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Х-4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1428736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Х²-4Х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29124" y="1571612"/>
            <a:ext cx="2071702" cy="1588"/>
          </a:xfrm>
          <a:prstGeom prst="line">
            <a:avLst/>
          </a:prstGeom>
          <a:ln w="254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obus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69" y="0"/>
            <a:ext cx="6608462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7-конечная звезда 4"/>
          <p:cNvSpPr/>
          <p:nvPr/>
        </p:nvSpPr>
        <p:spPr>
          <a:xfrm>
            <a:off x="4429124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5429256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6572264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357554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2285984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285852" y="3214686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500958" y="3286124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4429124" y="1928802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429124" y="1214422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429124" y="142852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429124" y="4500570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4429124" y="5286388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4429124" y="6357958"/>
            <a:ext cx="285752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5000628" cy="5000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Impact" pitchFamily="34" charset="0"/>
              </a:rPr>
              <a:t>1 вариант   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У= –8Х+8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14752"/>
            <a:ext cx="50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2 вариант     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У= –Х²+4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78592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 </a:t>
            </a:r>
            <a:r>
              <a:rPr lang="ru-RU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√Х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1495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 – </a:t>
            </a:r>
            <a:endParaRPr lang="ru-RU" sz="54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929198"/>
            <a:ext cx="2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6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715016"/>
            <a:ext cx="2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Х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86116" y="1857364"/>
            <a:ext cx="642942" cy="1588"/>
          </a:xfrm>
          <a:prstGeom prst="line">
            <a:avLst/>
          </a:prstGeom>
          <a:ln w="254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6348" y="71435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(0;8),(1;0)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178592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(0;0)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35756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(-2;0),(2;0),</a:t>
            </a:r>
          </a:p>
          <a:p>
            <a:pPr algn="ctr"/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(0;4)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5143512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</a:rPr>
              <a:t>Точек нет</a:t>
            </a:r>
            <a:endParaRPr lang="ru-RU" sz="5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5429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3 вариант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а)У=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57174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У=Х³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29066"/>
            <a:ext cx="671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Impact" pitchFamily="34" charset="0"/>
              </a:rPr>
              <a:t>4 вариант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а)У=2Х²+4Х+5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143512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б)У=√Х-5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28992" y="5286388"/>
            <a:ext cx="1428760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3240" y="571480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Х-4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1428736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Х²-4Х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28926" y="1571612"/>
            <a:ext cx="2071702" cy="158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7884" y="1214422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</a:rPr>
              <a:t>Точек нет</a:t>
            </a:r>
            <a:endParaRPr lang="ru-RU" sz="5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264318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(0;0)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400050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(0;5)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521495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(5;0)</a:t>
            </a:r>
            <a:endParaRPr lang="ru-RU" sz="5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/>
      <p:bldP spid="14" grpId="0"/>
      <p:bldP spid="10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[1].jpg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B2E9F2"/>
      </a:accent2>
      <a:accent3>
        <a:srgbClr val="FFFFFF"/>
      </a:accent3>
      <a:accent4>
        <a:srgbClr val="DBF5F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203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1 вариант     а) У= –8Х+8</vt:lpstr>
      <vt:lpstr>Слайд 5</vt:lpstr>
      <vt:lpstr>Слайд 6</vt:lpstr>
      <vt:lpstr>1 вариант     а) У= –8Х+8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 имения  графини  Функции</dc:title>
  <dc:creator>Антон</dc:creator>
  <cp:lastModifiedBy>АНТОН</cp:lastModifiedBy>
  <cp:revision>39</cp:revision>
  <dcterms:created xsi:type="dcterms:W3CDTF">2008-12-13T16:26:25Z</dcterms:created>
  <dcterms:modified xsi:type="dcterms:W3CDTF">2009-03-26T16:50:07Z</dcterms:modified>
</cp:coreProperties>
</file>