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58" r:id="rId5"/>
    <p:sldId id="259" r:id="rId6"/>
    <p:sldId id="263" r:id="rId7"/>
    <p:sldId id="264" r:id="rId8"/>
    <p:sldId id="266" r:id="rId9"/>
    <p:sldId id="267" r:id="rId10"/>
    <p:sldId id="265" r:id="rId11"/>
    <p:sldId id="268" r:id="rId12"/>
    <p:sldId id="262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1E4A-C76C-46C6-BD01-2F60D5E8A015}" type="datetimeFigureOut">
              <a:rPr lang="ru-RU" smtClean="0"/>
              <a:pPr/>
              <a:t>20.10.2009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154-6EE2-4C74-8FCE-470AF16BC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1E4A-C76C-46C6-BD01-2F60D5E8A015}" type="datetimeFigureOut">
              <a:rPr lang="ru-RU" smtClean="0"/>
              <a:pPr/>
              <a:t>20.10.2009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154-6EE2-4C74-8FCE-470AF16BC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1E4A-C76C-46C6-BD01-2F60D5E8A015}" type="datetimeFigureOut">
              <a:rPr lang="ru-RU" smtClean="0"/>
              <a:pPr/>
              <a:t>20.10.2009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154-6EE2-4C74-8FCE-470AF16BC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1E4A-C76C-46C6-BD01-2F60D5E8A015}" type="datetimeFigureOut">
              <a:rPr lang="ru-RU" smtClean="0"/>
              <a:pPr/>
              <a:t>20.10.2009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154-6EE2-4C74-8FCE-470AF16BC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1E4A-C76C-46C6-BD01-2F60D5E8A015}" type="datetimeFigureOut">
              <a:rPr lang="ru-RU" smtClean="0"/>
              <a:pPr/>
              <a:t>20.10.2009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154-6EE2-4C74-8FCE-470AF16BC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1E4A-C76C-46C6-BD01-2F60D5E8A015}" type="datetimeFigureOut">
              <a:rPr lang="ru-RU" smtClean="0"/>
              <a:pPr/>
              <a:t>20.10.2009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154-6EE2-4C74-8FCE-470AF16BC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1E4A-C76C-46C6-BD01-2F60D5E8A015}" type="datetimeFigureOut">
              <a:rPr lang="ru-RU" smtClean="0"/>
              <a:pPr/>
              <a:t>20.10.2009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154-6EE2-4C74-8FCE-470AF16BC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1E4A-C76C-46C6-BD01-2F60D5E8A015}" type="datetimeFigureOut">
              <a:rPr lang="ru-RU" smtClean="0"/>
              <a:pPr/>
              <a:t>20.10.2009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154-6EE2-4C74-8FCE-470AF16BC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1E4A-C76C-46C6-BD01-2F60D5E8A015}" type="datetimeFigureOut">
              <a:rPr lang="ru-RU" smtClean="0"/>
              <a:pPr/>
              <a:t>20.10.2009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154-6EE2-4C74-8FCE-470AF16BC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1E4A-C76C-46C6-BD01-2F60D5E8A015}" type="datetimeFigureOut">
              <a:rPr lang="ru-RU" smtClean="0"/>
              <a:pPr/>
              <a:t>20.10.2009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0154-6EE2-4C74-8FCE-470AF16BC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1E4A-C76C-46C6-BD01-2F60D5E8A015}" type="datetimeFigureOut">
              <a:rPr lang="ru-RU" smtClean="0"/>
              <a:pPr/>
              <a:t>20.10.2009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810154-6EE2-4C74-8FCE-470AF16BC9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DF1E4A-C76C-46C6-BD01-2F60D5E8A015}" type="datetimeFigureOut">
              <a:rPr lang="ru-RU" smtClean="0"/>
              <a:pPr/>
              <a:t>20.10.2009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810154-6EE2-4C74-8FCE-470AF16BC9B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14942" y="2214554"/>
            <a:ext cx="2671754" cy="178595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У  и  З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1948872"/>
            <a:ext cx="5072098" cy="1265813"/>
          </a:xfrm>
        </p:spPr>
        <p:txBody>
          <a:bodyPr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3786214" cy="602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        </a:t>
            </a:r>
            <a:r>
              <a:rPr lang="ru-RU" sz="4000" dirty="0" smtClean="0"/>
              <a:t>Кислород: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Земля  - </a:t>
            </a:r>
            <a:r>
              <a:rPr lang="ru-RU" sz="3500" b="1" dirty="0" smtClean="0"/>
              <a:t> </a:t>
            </a:r>
            <a:r>
              <a:rPr lang="ru-RU" dirty="0" smtClean="0"/>
              <a:t>                 </a:t>
            </a:r>
            <a:r>
              <a:rPr lang="ru-RU" dirty="0" smtClean="0"/>
              <a:t>Венера -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       Особенности Венеры: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Венера – третий по яркости объект на </a:t>
            </a:r>
            <a:r>
              <a:rPr lang="ru-RU" dirty="0" smtClean="0"/>
              <a:t>н</a:t>
            </a:r>
            <a:r>
              <a:rPr lang="ru-RU" dirty="0" smtClean="0"/>
              <a:t>ашем небе 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(после Солнца и Луны).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Венера – вращается с востока на запад (все другие       планеты, кроме Урана, вращаются в другую сторону).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Венера – окутана сплошным покровом белых     облаков.</a:t>
            </a: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6 июня  2012 года  можно посмотреть на Венеру в телескоп.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000240"/>
            <a:ext cx="542925" cy="552450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000240"/>
            <a:ext cx="609600" cy="619125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142984"/>
            <a:ext cx="232588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000504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071942"/>
            <a:ext cx="1714512" cy="14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357158" y="5786454"/>
            <a:ext cx="2043098" cy="7077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Венера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6286512" y="5715016"/>
            <a:ext cx="2043098" cy="7077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Земля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6143636" y="2786058"/>
            <a:ext cx="2286016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150 млн.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км.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H="1">
            <a:off x="5322099" y="2750339"/>
            <a:ext cx="1428760" cy="10715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1928794" y="2857496"/>
            <a:ext cx="1500198" cy="9286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214282" y="2643182"/>
            <a:ext cx="2257412" cy="7077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108 млн. км.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180" y="142852"/>
            <a:ext cx="9128820" cy="712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" descr="D:\Documents and Settings\Антон\Рабочий стол\Картинки\3d\Копия Космо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8000" y="-1428784"/>
            <a:ext cx="10752000" cy="8064000"/>
          </a:xfrm>
          <a:prstGeom prst="rect">
            <a:avLst/>
          </a:prstGeom>
          <a:noFill/>
        </p:spPr>
      </p:pic>
      <p:pic>
        <p:nvPicPr>
          <p:cNvPr id="5" name="Picture 4" descr="D:\Documents and Settings\Антон\Рабочий стол\Картинки\Изображение\Изображение 10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214422"/>
            <a:ext cx="5429288" cy="4071966"/>
          </a:xfrm>
          <a:prstGeom prst="rect">
            <a:avLst/>
          </a:prstGeom>
          <a:noFill/>
        </p:spPr>
      </p:pic>
      <p:pic>
        <p:nvPicPr>
          <p:cNvPr id="6" name="Picture 2" descr="D:\Documents and Settings\Антон\Рабочий стол\Картинки\Изображение\Изображение 9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2000240"/>
            <a:ext cx="3214710" cy="2411033"/>
          </a:xfrm>
          <a:prstGeom prst="rect">
            <a:avLst/>
          </a:prstGeom>
          <a:noFill/>
        </p:spPr>
      </p:pic>
      <p:pic>
        <p:nvPicPr>
          <p:cNvPr id="7" name="Picture 2" descr="D:\Documents and Settings\Антон\Рабочий стол\Картинки\Изображение\Изображение 76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2214554"/>
            <a:ext cx="1285884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Путешествие  на  планету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58204" cy="277940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х-39=15    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 - 25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(х+12) – 14 = 22                          Н - 24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125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- 54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а : 8 = 56 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- 77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(86 – у ) +43 = 52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- 448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728" y="4286256"/>
            <a:ext cx="5072098" cy="1143000"/>
          </a:xfrm>
          <a:prstGeom prst="rect">
            <a:avLst/>
          </a:prstGeom>
        </p:spPr>
        <p:txBody>
          <a:bodyPr vert="horz" lIns="0" rIns="0" bIns="0" anchor="b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77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25  24  25  54  448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14546" y="5286388"/>
            <a:ext cx="571504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28728" y="5357826"/>
            <a:ext cx="500066" cy="107156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928926" y="5500702"/>
            <a:ext cx="571504" cy="92868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786182" y="5572140"/>
            <a:ext cx="571504" cy="8572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72000" y="5500702"/>
            <a:ext cx="571504" cy="928686"/>
          </a:xfrm>
          <a:prstGeom prst="rect">
            <a:avLst/>
          </a:prstGeom>
        </p:spPr>
        <p:txBody>
          <a:bodyPr vert="horz" lIns="0" rIns="0" bIns="0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   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500694" y="5500702"/>
            <a:ext cx="571504" cy="92868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dirty="0" smtClean="0">
                <a:solidFill>
                  <a:srgbClr val="FF0000"/>
                </a:solidFill>
              </a:rPr>
              <a:t>Венера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514000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000108"/>
            <a:ext cx="3071834" cy="564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решения задачи: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Изучение условия задачи.</a:t>
            </a:r>
          </a:p>
          <a:p>
            <a:r>
              <a:rPr lang="ru-RU" dirty="0" smtClean="0"/>
              <a:t>2) Поиск плана решения и его составление.</a:t>
            </a:r>
          </a:p>
          <a:p>
            <a:r>
              <a:rPr lang="ru-RU" dirty="0" smtClean="0"/>
              <a:t>3) Оформление найденного решения.</a:t>
            </a:r>
          </a:p>
          <a:p>
            <a:r>
              <a:rPr lang="ru-RU" dirty="0" smtClean="0"/>
              <a:t>4) Проверка результата и отбор полезной      информации.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" descr="D:\Documents and Settings\Антон\Рабочий стол\Картинки\Изображение\Изображение 88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60688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Задача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/>
          <a:lstStyle/>
          <a:p>
            <a:r>
              <a:rPr lang="ru-RU" dirty="0" smtClean="0"/>
              <a:t>Если количество суток в году на планете Венера увеличить на 200, а затем уменьшить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dirty="0" smtClean="0"/>
              <a:t> суток, то получим количество суток на планете Земля.      Сколько суток в году на планете Венера?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Решение:                                                                  Пусть </a:t>
            </a:r>
            <a:r>
              <a:rPr lang="ru-RU" dirty="0" err="1" smtClean="0"/>
              <a:t>х</a:t>
            </a:r>
            <a:r>
              <a:rPr lang="ru-RU" dirty="0" smtClean="0"/>
              <a:t> суток в году на планете Венера, тогда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+ 200) – 60 = 365</a:t>
            </a:r>
          </a:p>
          <a:p>
            <a:pPr>
              <a:buNone/>
            </a:pPr>
            <a:r>
              <a:rPr lang="ru-RU" dirty="0" smtClean="0"/>
              <a:t>    Ответ: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225</a:t>
            </a:r>
            <a:r>
              <a:rPr lang="ru-RU" dirty="0" smtClean="0"/>
              <a:t> суток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Задача №2.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диаметр планеты Венера уменьшить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/>
              <a:t> раза, а затем результат увеличить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740</a:t>
            </a:r>
            <a:r>
              <a:rPr lang="ru-RU" dirty="0" smtClean="0"/>
              <a:t> км., то получим диаметр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планеты</a:t>
            </a:r>
            <a:r>
              <a:rPr lang="ru-RU" dirty="0" smtClean="0"/>
              <a:t> Марс. Сколько диаметр планеты Венера, если диаметр планеты Марс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6790</a:t>
            </a:r>
            <a:r>
              <a:rPr lang="ru-RU" dirty="0" smtClean="0"/>
              <a:t> км.              </a:t>
            </a:r>
          </a:p>
          <a:p>
            <a:endParaRPr lang="ru-RU" dirty="0" smtClean="0"/>
          </a:p>
          <a:p>
            <a:r>
              <a:rPr lang="ru-RU" dirty="0" smtClean="0"/>
              <a:t>Решение :</a:t>
            </a:r>
          </a:p>
          <a:p>
            <a:pPr>
              <a:buNone/>
            </a:pPr>
            <a:r>
              <a:rPr lang="ru-RU" dirty="0" smtClean="0"/>
              <a:t>    Пусть </a:t>
            </a:r>
            <a:r>
              <a:rPr lang="ru-RU" dirty="0" err="1" smtClean="0"/>
              <a:t>х</a:t>
            </a:r>
            <a:r>
              <a:rPr lang="ru-RU" dirty="0" smtClean="0"/>
              <a:t> км. диаметр планеты Венера, тогда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2 + 740 = 6790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Ответ: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12100</a:t>
            </a:r>
            <a:r>
              <a:rPr lang="ru-RU" dirty="0" smtClean="0"/>
              <a:t> км.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8"/>
          </a:xfrm>
        </p:spPr>
        <p:txBody>
          <a:bodyPr/>
          <a:lstStyle/>
          <a:p>
            <a:pPr algn="ctr"/>
            <a:r>
              <a:rPr lang="ru-RU" dirty="0" smtClean="0"/>
              <a:t>  Диаметр</a:t>
            </a: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643182"/>
            <a:ext cx="40957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643182"/>
            <a:ext cx="335758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1785926"/>
            <a:ext cx="4714876" cy="114300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643306" y="1785926"/>
            <a:ext cx="4714876" cy="107157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52400" y="1938326"/>
            <a:ext cx="4714876" cy="114300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8596" y="1357298"/>
            <a:ext cx="4410076" cy="114300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Венера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286248" y="1428736"/>
            <a:ext cx="4714876" cy="114300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Земля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85720" y="5714992"/>
            <a:ext cx="4714876" cy="114300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12100 км.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214810" y="5714992"/>
            <a:ext cx="4714876" cy="114300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12756 км.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       Задача №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температуру на планете   Венера     уменьшить в 5 раз, а затем уменьшить на 80 градусов, то получим температуру на планете Земля.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Какая температура на планете Венера, если на Земле 15 градусов?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Решение: Пусть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градусов на планете Венера, тогда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5 – 80 = 15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Ответ: 475 градусов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</TotalTime>
  <Words>399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У  и  З</vt:lpstr>
      <vt:lpstr>Путешествие  на  планету</vt:lpstr>
      <vt:lpstr>          Венера  </vt:lpstr>
      <vt:lpstr>План решения задачи: </vt:lpstr>
      <vt:lpstr>Слайд 5</vt:lpstr>
      <vt:lpstr>   Задача №1</vt:lpstr>
      <vt:lpstr>   Задача №2.</vt:lpstr>
      <vt:lpstr>  Диаметр</vt:lpstr>
      <vt:lpstr>        Задача № 3.</vt:lpstr>
      <vt:lpstr>         Кислород: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 и  З</dc:title>
  <dc:creator>Антон</dc:creator>
  <cp:lastModifiedBy>Антон</cp:lastModifiedBy>
  <cp:revision>30</cp:revision>
  <dcterms:created xsi:type="dcterms:W3CDTF">2009-10-18T15:32:36Z</dcterms:created>
  <dcterms:modified xsi:type="dcterms:W3CDTF">2009-10-20T16:29:56Z</dcterms:modified>
</cp:coreProperties>
</file>