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9CCFF"/>
    <a:srgbClr val="FFCC99"/>
    <a:srgbClr val="66FF99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FFDB-5702-4539-9077-E2C9AA2908D6}" type="datetimeFigureOut">
              <a:rPr lang="ru-RU" smtClean="0"/>
              <a:t>24.11.2009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5F33-0079-4D28-B042-77F59B311A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FFDB-5702-4539-9077-E2C9AA2908D6}" type="datetimeFigureOut">
              <a:rPr lang="ru-RU" smtClean="0"/>
              <a:t>24.11.2009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5F33-0079-4D28-B042-77F59B311A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FFDB-5702-4539-9077-E2C9AA2908D6}" type="datetimeFigureOut">
              <a:rPr lang="ru-RU" smtClean="0"/>
              <a:t>24.11.2009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5F33-0079-4D28-B042-77F59B311A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FFDB-5702-4539-9077-E2C9AA2908D6}" type="datetimeFigureOut">
              <a:rPr lang="ru-RU" smtClean="0"/>
              <a:t>24.11.2009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5F33-0079-4D28-B042-77F59B311A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FFDB-5702-4539-9077-E2C9AA2908D6}" type="datetimeFigureOut">
              <a:rPr lang="ru-RU" smtClean="0"/>
              <a:t>24.11.2009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5F33-0079-4D28-B042-77F59B311A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FFDB-5702-4539-9077-E2C9AA2908D6}" type="datetimeFigureOut">
              <a:rPr lang="ru-RU" smtClean="0"/>
              <a:t>24.11.2009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5F33-0079-4D28-B042-77F59B311A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FFDB-5702-4539-9077-E2C9AA2908D6}" type="datetimeFigureOut">
              <a:rPr lang="ru-RU" smtClean="0"/>
              <a:t>24.11.2009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5F33-0079-4D28-B042-77F59B311A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FFDB-5702-4539-9077-E2C9AA2908D6}" type="datetimeFigureOut">
              <a:rPr lang="ru-RU" smtClean="0"/>
              <a:t>24.11.2009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5F33-0079-4D28-B042-77F59B311A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FFDB-5702-4539-9077-E2C9AA2908D6}" type="datetimeFigureOut">
              <a:rPr lang="ru-RU" smtClean="0"/>
              <a:t>24.11.2009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5F33-0079-4D28-B042-77F59B311A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FFDB-5702-4539-9077-E2C9AA2908D6}" type="datetimeFigureOut">
              <a:rPr lang="ru-RU" smtClean="0"/>
              <a:t>24.11.2009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5F33-0079-4D28-B042-77F59B311A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FFDB-5702-4539-9077-E2C9AA2908D6}" type="datetimeFigureOut">
              <a:rPr lang="ru-RU" smtClean="0"/>
              <a:t>24.11.2009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825F33-0079-4D28-B042-77F59B311A1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2FFDB-5702-4539-9077-E2C9AA2908D6}" type="datetimeFigureOut">
              <a:rPr lang="ru-RU" smtClean="0"/>
              <a:t>24.11.2009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825F33-0079-4D28-B042-77F59B311A1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8605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C00000"/>
                </a:solidFill>
              </a:rPr>
              <a:t>Вернисаж математических задач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571480"/>
            <a:ext cx="4757742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Способ решения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143108" y="1857364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5500694" y="1785926"/>
            <a:ext cx="704856" cy="704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85852" y="278605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 действиям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2132" y="278605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 помощью уравнений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571736" y="3416858"/>
            <a:ext cx="4757742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Содержание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285984" y="4488428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643570" y="4559866"/>
            <a:ext cx="704856" cy="704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3286116" y="4917056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429124" y="4845618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28662" y="541712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 движение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00364" y="548856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 работу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548856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 части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322" y="534568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 стоимость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768475" y="692150"/>
            <a:ext cx="3748088" cy="19891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2357422" y="1071546"/>
            <a:ext cx="796916" cy="377825"/>
          </a:xfrm>
          <a:prstGeom prst="ellipse">
            <a:avLst/>
          </a:prstGeom>
          <a:solidFill>
            <a:srgbClr val="99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alibri" pitchFamily="34" charset="0"/>
              </a:rPr>
              <a:t>К-600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3286116" y="1428736"/>
            <a:ext cx="869938" cy="377825"/>
          </a:xfrm>
          <a:prstGeom prst="ellipse">
            <a:avLst/>
          </a:prstGeom>
          <a:solidFill>
            <a:srgbClr val="66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alibri" pitchFamily="34" charset="0"/>
              </a:rPr>
              <a:t>И-686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2143108" y="1643050"/>
            <a:ext cx="817554" cy="3778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alibri" pitchFamily="34" charset="0"/>
              </a:rPr>
              <a:t>М-75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3214678" y="785794"/>
            <a:ext cx="765171" cy="377825"/>
          </a:xfrm>
          <a:prstGeom prst="ellipse">
            <a:avLst/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alibri" pitchFamily="34" charset="0"/>
              </a:rPr>
              <a:t>   Г-5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3071802" y="2071678"/>
            <a:ext cx="836609" cy="377825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alibri" pitchFamily="34" charset="0"/>
              </a:rPr>
              <a:t> Й-70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4113212" y="1939925"/>
            <a:ext cx="744539" cy="377825"/>
          </a:xfrm>
          <a:prstGeom prst="ellipse">
            <a:avLst/>
          </a:prstGeom>
          <a:solidFill>
            <a:srgbClr val="CC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alibri" pitchFamily="34" charset="0"/>
              </a:rPr>
              <a:t>Н-58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4113213" y="998538"/>
            <a:ext cx="815977" cy="3778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alibri" pitchFamily="34" charset="0"/>
              </a:rPr>
              <a:t>Ц-115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4638674" y="1455738"/>
            <a:ext cx="790582" cy="3778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alibri" pitchFamily="34" charset="0"/>
              </a:rPr>
              <a:t>  А-60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55" name="AutoShape 31"/>
          <p:cNvSpPr>
            <a:spLocks noChangeShapeType="1"/>
          </p:cNvSpPr>
          <p:nvPr/>
        </p:nvSpPr>
        <p:spPr bwMode="auto">
          <a:xfrm>
            <a:off x="1071538" y="4143380"/>
            <a:ext cx="838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4" name="AutoShape 30"/>
          <p:cNvSpPr>
            <a:spLocks noChangeShapeType="1"/>
          </p:cNvSpPr>
          <p:nvPr/>
        </p:nvSpPr>
        <p:spPr bwMode="auto">
          <a:xfrm>
            <a:off x="3286116" y="4143380"/>
            <a:ext cx="838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3" name="AutoShape 29"/>
          <p:cNvSpPr>
            <a:spLocks noChangeShapeType="1"/>
          </p:cNvSpPr>
          <p:nvPr/>
        </p:nvSpPr>
        <p:spPr bwMode="auto">
          <a:xfrm>
            <a:off x="5429256" y="4143380"/>
            <a:ext cx="838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500034" y="2928934"/>
            <a:ext cx="56861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 100 – 55                  2) 100 – 54                    3) 90 - 71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× 2                               : 23                              × 3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: 18                             × 19                             + 23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500034" y="3786190"/>
            <a:ext cx="56861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× 15                             + 22                              : 16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571472" y="3786190"/>
            <a:ext cx="549701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 485 – (142 + 285)                         7) 25 × 6 + 75 × 6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5) 327 + 186 + 173                           8) 58 × 7 – 48 × 7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6) (442 + 15) – 342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15929" y="5500702"/>
            <a:ext cx="8819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273185" y="5500702"/>
            <a:ext cx="7040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844689" y="5500702"/>
            <a:ext cx="6078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Г</a:t>
            </a:r>
            <a:endParaRPr lang="ru-RU" sz="60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416193" y="5500702"/>
            <a:ext cx="7938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059399" y="5500702"/>
            <a:ext cx="79861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702077" y="5500702"/>
            <a:ext cx="7777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Ц</a:t>
            </a:r>
            <a:endParaRPr lang="ru-RU" sz="6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416457" y="5500702"/>
            <a:ext cx="7008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59135" y="5500702"/>
            <a:ext cx="79861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858016" y="5500702"/>
            <a:ext cx="79861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Й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Антон\Рабочий стол\арифмети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856562" cy="6358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Задача: Иван купил 46 гусей. Половину гусей он купил по цене 2 алтына за каждого гуся. За каждого из остальных гусей он заплатил по 3 алтына. Сколько стоит покупка?  (1 алтын = 3 копейкам).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Задача: Иван купил 46 гусей. Половину гусей он купил по цене 2 алтына за каждого гуся. За каждого из остальных гусей он заплатил по 3 алтына. Сколько стоит покупка?  (1 алтын = 3 копейкам).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14282" y="3143248"/>
            <a:ext cx="85725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Задача: Иван купил 46 гусей. Половину гусей он купил по цене 2 алтына за каждого гуся. За каждого из остальных гусей он заплатил по 3 алтына. Сколько стоит покупка?  (1 алтын = 3 копейкам).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6389" name="Picture 5" descr="C:\Documents and Settings\Антон\Рабочий стол\гус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290"/>
            <a:ext cx="4500594" cy="2694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85852" y="4286256"/>
            <a:ext cx="680827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2х  +  </a:t>
            </a:r>
            <a:r>
              <a:rPr kumimoji="0" lang="ru-RU" sz="88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=  30</a:t>
            </a:r>
            <a:endParaRPr kumimoji="0" lang="ru-RU" sz="8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8434" name="Picture 2" descr="C:\Documents and Settings\Антон\Рабочий стол\яблок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1546"/>
            <a:ext cx="2643206" cy="2643206"/>
          </a:xfrm>
          <a:prstGeom prst="rect">
            <a:avLst/>
          </a:prstGeom>
          <a:noFill/>
        </p:spPr>
      </p:pic>
      <p:pic>
        <p:nvPicPr>
          <p:cNvPr id="18435" name="Picture 3" descr="C:\Documents and Settings\Антон\Рабочий стол\груш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000108"/>
            <a:ext cx="1928826" cy="2709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786050" y="1000108"/>
            <a:ext cx="550072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Для приготовления напитка берут 2 части вишневого сиропа и 5 частей воды. Сколько надо взять сиропа, чтобы получить 700 г. напитка?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9458" name="Picture 2" descr="C:\Documents and Settings\Антон\Рабочий стол\сиро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180451" cy="2688518"/>
          </a:xfrm>
          <a:prstGeom prst="rect">
            <a:avLst/>
          </a:prstGeom>
          <a:noFill/>
        </p:spPr>
      </p:pic>
      <p:pic>
        <p:nvPicPr>
          <p:cNvPr id="19459" name="Picture 3" descr="C:\Documents and Settings\Антон\Рабочий стол\кувши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357562"/>
            <a:ext cx="2148354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28662" y="1000108"/>
            <a:ext cx="750099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Задача №1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  Для приготовления раствора для строительства берут 3 части песка и 2 части цемента. Сколько песка и цемента надо взять, чтобы получить 60 кг. раствора?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Задача №2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 Для приготовления мороженого надо взять 7 частей воды, 2 части молочного жира и 2 части сахара. Сколько потребуется сахара для приготовления 440 кг. мороженого?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857232"/>
            <a:ext cx="8572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C00000"/>
                </a:solidFill>
              </a:rPr>
              <a:t>Вернисаж закрывается.</a:t>
            </a:r>
          </a:p>
          <a:p>
            <a:pPr algn="ctr"/>
            <a:endParaRPr lang="ru-RU" sz="7200" dirty="0" smtClean="0">
              <a:solidFill>
                <a:srgbClr val="C00000"/>
              </a:solidFill>
            </a:endParaRPr>
          </a:p>
          <a:p>
            <a:pPr algn="ctr"/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</a:rPr>
              <a:t>Спасибо за участие!</a:t>
            </a:r>
            <a:endParaRPr lang="ru-RU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rgbClr val="76D9E8"/>
      </a:dk1>
      <a:lt1>
        <a:srgbClr val="F2F2F2"/>
      </a:lt1>
      <a:dk2>
        <a:srgbClr val="B4ECFC"/>
      </a:dk2>
      <a:lt2>
        <a:srgbClr val="DBF5F9"/>
      </a:lt2>
      <a:accent1>
        <a:srgbClr val="0F6FC6"/>
      </a:accent1>
      <a:accent2>
        <a:srgbClr val="6ADAFA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300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Вернисаж математических задач</vt:lpstr>
      <vt:lpstr>Способ решения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Вернисаж математических задач</dc:title>
  <dc:creator>Антон</dc:creator>
  <cp:lastModifiedBy>Антон</cp:lastModifiedBy>
  <cp:revision>6</cp:revision>
  <dcterms:created xsi:type="dcterms:W3CDTF">2009-11-24T17:32:25Z</dcterms:created>
  <dcterms:modified xsi:type="dcterms:W3CDTF">2009-11-24T18:23:17Z</dcterms:modified>
</cp:coreProperties>
</file>